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oboto Thin"/>
      <p:regular r:id="rId44"/>
      <p:bold r:id="rId45"/>
      <p:italic r:id="rId46"/>
      <p:boldItalic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Roboto Light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6" roundtripDataSignature="AMtx7mhX1PUXRVDmc8y0UaxU8f45oonr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Thin-regular.fntdata"/><Relationship Id="rId43" Type="http://schemas.openxmlformats.org/officeDocument/2006/relationships/slide" Target="slides/slide38.xml"/><Relationship Id="rId46" Type="http://schemas.openxmlformats.org/officeDocument/2006/relationships/font" Target="fonts/RobotoThin-italic.fntdata"/><Relationship Id="rId45" Type="http://schemas.openxmlformats.org/officeDocument/2006/relationships/font" Target="fonts/RobotoThin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regular.fntdata"/><Relationship Id="rId47" Type="http://schemas.openxmlformats.org/officeDocument/2006/relationships/font" Target="fonts/RobotoThin-boldItalic.fntdata"/><Relationship Id="rId49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RobotoLight-bold.fntdata"/><Relationship Id="rId52" Type="http://schemas.openxmlformats.org/officeDocument/2006/relationships/font" Target="fonts/RobotoLight-regular.fntdata"/><Relationship Id="rId11" Type="http://schemas.openxmlformats.org/officeDocument/2006/relationships/slide" Target="slides/slide6.xml"/><Relationship Id="rId55" Type="http://schemas.openxmlformats.org/officeDocument/2006/relationships/font" Target="fonts/RobotoLight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Ligh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ikipedia.org/" TargetMode="External"/><Relationship Id="rId3" Type="http://schemas.openxmlformats.org/officeDocument/2006/relationships/hyperlink" Target="https://www.wikipedia.org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ikipedia.org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d609f5d5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9d609f5d5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Hi, My name is Viktoriya and I am working as a Senior QA Automation Engineer.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 started my way from QA manual Engineer and then I became QA Automation Engineer.  I have a lot of experience in QA Automation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Many qa Engineers think that becoming qa automation is really hard.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that's not really true. I will tell you about 5 steps how to do it easier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I'll tell you five steps how to become a QA Automation Engineer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Come back to our example, click 3 dots and select Copy -&gt; then copy JS path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we paste this text we will see js code - this code will selects a search field on the page.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Into this code we can see locator for search button object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Then we go to the console tab (into dev tools)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tab allows us to run a  js code into application context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we paste our code on the right side -&gt; we will see the selected input field on the left side.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Let's insert text into this field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Let's insert text into the search field with this command.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used this code and add some value for it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 We use this command to fill search field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Now let's repeat our actions for the search button and click on it.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Click 3 dots and select Copy -&gt; then copy JS path. Then past our value into console and add “dot click” command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 is work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Now combine our two lines into one test.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add a function and call this function tests.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Put two line into this function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 really all, our first test is ready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Now run our test. Add our code into console.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You see it works. This is our first test.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now we will transfer our test from the browser to the computer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we go to null steps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We create a test.js file and put our code into this file.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Then we run this file with command node test.js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We see error ReferenceError: document is not defined. 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We have this error because our computer doesn't know anything about DOM elements and nothing about our website. 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Right now We run our code in the computer context.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If we want to connect a computer with a web application, we should use ENGINES. 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The choice of engine is a very important part of your automation project because this part can be changed.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0. Null step is JS code.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 is not an important step, you should only understand basic things like: what is a variable, cycle, method.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Only common things. we will talk more about this step  later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1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Let's install them on our computer. For this we will use these commands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We add new link to selenium-webdriver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After that we can use it.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This is the working code. If we run it we will see this: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1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1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1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2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2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2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to solve this problem go to step 4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2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Usually each engine has its own default runner. 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I think if you only start your way into Automatisation it is better to use the runner that comes with the engine by default.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Let’s do it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Let's start with the first step. What is a web application? A web application (or web app) is application software that runs on a web browser.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 doesn't matter for </a:t>
            </a:r>
            <a:r>
              <a:rPr b="1" lang="en">
                <a:solidFill>
                  <a:schemeClr val="dk1"/>
                </a:solidFill>
              </a:rPr>
              <a:t>us</a:t>
            </a:r>
            <a:r>
              <a:rPr lang="en">
                <a:solidFill>
                  <a:schemeClr val="dk1"/>
                </a:solidFill>
              </a:rPr>
              <a:t> how this application was</a:t>
            </a:r>
            <a:r>
              <a:rPr b="1" lang="en">
                <a:solidFill>
                  <a:schemeClr val="dk1"/>
                </a:solidFill>
              </a:rPr>
              <a:t> built and run</a:t>
            </a:r>
            <a:r>
              <a:rPr lang="en">
                <a:solidFill>
                  <a:schemeClr val="dk1"/>
                </a:solidFill>
              </a:rPr>
              <a:t>, what language backend and frontend is using.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Only one important thing that you need </a:t>
            </a:r>
            <a:r>
              <a:rPr b="1" lang="en">
                <a:solidFill>
                  <a:schemeClr val="dk1"/>
                </a:solidFill>
              </a:rPr>
              <a:t>to understand is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All web applications open in the web browser. Chrome safari Opera and other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You as a user work with the web browser and web Browser works with your web application.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Let move on and I will tell you about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2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I take playwright/test runner for playwright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Use this node command to install it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Now we can use this runner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2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We add requests to the test runner with a link and add two new tests. 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now let's try to run this test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We should understand before we use node js for run our test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Now we will use playwright test runner for run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It is a “npx playwright test” command . This command run our test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This code looks good but still has some problems.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If the locator for the search button is changed we will need to update two tests.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This is not good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Page object architecture is used to solve this problem.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2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Let's separate our code. 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2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We created the WikipediaPage class.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This class has two elements: a search field and a click button.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And We create a method to navigate to this page.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Let's now connect this page with the test.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If some locator changes, we will change it only on this page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2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We came back to our test . We added a new line required to the WikipediaPage class.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Then we rewrite our test 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we create a new page exemplar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Then we navigate to web page with navigate method 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enter text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click on the button.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If the locator is changed, we will change it on the page class. This test will not change.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code of the test imitates the user's behavior on the page.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code of the page class imitates web page interface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2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Let's run our code and see that everything works well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It's all about the required steps. I'll quickly talk about others.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3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we setting up continuous integration, it will take your code and run it on a independent machine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3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9d609f5d5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9d609f5d5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That's all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The code will be here.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My opinion It's not really hard to become a QA Automaton,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You just need to understand these five steps and step by step go through it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I think every manual QA can do it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andI think  this is the right way to evolve from a manual QA to QA Automaton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example open </a:t>
            </a: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https://www.wikipedia.org/</a:t>
            </a:r>
            <a:r>
              <a:rPr lang="en">
                <a:solidFill>
                  <a:schemeClr val="dk1"/>
                </a:solidFill>
              </a:rPr>
              <a:t>  web cite.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r>
              <a:rPr lang="en">
                <a:solidFill>
                  <a:schemeClr val="dk1"/>
                </a:solidFill>
              </a:rPr>
              <a:t> is a web application And I used chrome browser for work with this application.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Now I see one page of this application.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 as a user I can do three thing with this page: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Enter some text to the search field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click on the search button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check some text on the page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That's actually </a:t>
            </a:r>
            <a:r>
              <a:rPr b="1" lang="en">
                <a:solidFill>
                  <a:schemeClr val="dk1"/>
                </a:solidFill>
              </a:rPr>
              <a:t>all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Now let's try to write a js script for these actions.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Put some text to the search field and click the search button.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do this, we must understand what DOM elements are.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we go to the 2 steps DOM elements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They are all elements of the DOM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Come back to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https://www.wikipedia.org/</a:t>
            </a:r>
            <a:r>
              <a:rPr lang="en">
                <a:solidFill>
                  <a:schemeClr val="dk1"/>
                </a:solidFill>
              </a:rPr>
              <a:t> page again.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press key F12  - on the right side will open the DevTools console. This tools will help us to work with web application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Click on the Elements tab and we can see DOM elements for this page on the right side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With this button we can select object on this page and we will see it dom element on the devTools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Remember: We want to enter text into an input field and click a search button.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see this element on the right side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Now we need to find the locator of this element.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a locator?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If you want to know more about locators you can read the article below.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Now we will find the locator for search field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www.quantori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www.quantori.com/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www.quantori.com/" TargetMode="Externa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www.quantori.com/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www.quantori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www.quantori.com/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www.quantori.com/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www.quantori.com/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www.quantori.com/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1"/>
          <p:cNvSpPr txBox="1"/>
          <p:nvPr>
            <p:ph type="ctrTitle"/>
          </p:nvPr>
        </p:nvSpPr>
        <p:spPr>
          <a:xfrm>
            <a:off x="720000" y="2083275"/>
            <a:ext cx="3852000" cy="17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3000"/>
              <a:buFont typeface="Roboto Light"/>
              <a:buNone/>
              <a:defRPr sz="3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11" name="Google Shape;11;p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02300" y="838350"/>
            <a:ext cx="3466800" cy="34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995" y="934926"/>
            <a:ext cx="1787085" cy="419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0800" y="906888"/>
            <a:ext cx="1691500" cy="47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454">
          <p15:clr>
            <a:srgbClr val="FA7B17"/>
          </p15:clr>
        </p15:guide>
        <p15:guide id="3" pos="5306">
          <p15:clr>
            <a:srgbClr val="FA7B17"/>
          </p15:clr>
        </p15:guide>
        <p15:guide id="4" orient="horz" pos="306">
          <p15:clr>
            <a:srgbClr val="FA7B17"/>
          </p15:clr>
        </p15:guide>
        <p15:guide id="5" orient="horz" pos="2934">
          <p15:clr>
            <a:srgbClr val="FA7B17"/>
          </p15:clr>
        </p15:guide>
        <p15:guide id="6" pos="288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16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6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6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6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6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" name="Google Shape;62;p16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" name="Google Shape;63;p1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" name="Google Shape;69;p16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3" name="Google Shape;73;p1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6" name="Google Shape;76;p1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6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1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колонки, 6 блоков">
  <p:cSld name="TITLE_AND_BODY_5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0"/>
          <p:cNvSpPr txBox="1"/>
          <p:nvPr>
            <p:ph type="ctrTitle"/>
          </p:nvPr>
        </p:nvSpPr>
        <p:spPr>
          <a:xfrm>
            <a:off x="720000" y="413888"/>
            <a:ext cx="6480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Font typeface="Roboto Light"/>
              <a:buNone/>
              <a:defRPr sz="1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9pPr>
          </a:lstStyle>
          <a:p/>
        </p:txBody>
      </p:sp>
      <p:pic>
        <p:nvPicPr>
          <p:cNvPr id="83" name="Google Shape;83;p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6798" y="417420"/>
            <a:ext cx="1014480" cy="23841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0"/>
          <p:cNvSpPr txBox="1"/>
          <p:nvPr>
            <p:ph idx="2" type="title"/>
          </p:nvPr>
        </p:nvSpPr>
        <p:spPr>
          <a:xfrm>
            <a:off x="720000" y="1053000"/>
            <a:ext cx="234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5" name="Google Shape;85;p170"/>
          <p:cNvSpPr txBox="1"/>
          <p:nvPr>
            <p:ph idx="1" type="subTitle"/>
          </p:nvPr>
        </p:nvSpPr>
        <p:spPr>
          <a:xfrm>
            <a:off x="720000" y="1701000"/>
            <a:ext cx="23400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6" name="Google Shape;86;p170"/>
          <p:cNvSpPr txBox="1"/>
          <p:nvPr>
            <p:ph idx="3" type="title"/>
          </p:nvPr>
        </p:nvSpPr>
        <p:spPr>
          <a:xfrm>
            <a:off x="3402000" y="1053000"/>
            <a:ext cx="234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7" name="Google Shape;87;p170"/>
          <p:cNvSpPr txBox="1"/>
          <p:nvPr>
            <p:ph idx="4" type="subTitle"/>
          </p:nvPr>
        </p:nvSpPr>
        <p:spPr>
          <a:xfrm>
            <a:off x="3402000" y="1701000"/>
            <a:ext cx="23400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8" name="Google Shape;88;p170"/>
          <p:cNvSpPr txBox="1"/>
          <p:nvPr>
            <p:ph idx="5" type="title"/>
          </p:nvPr>
        </p:nvSpPr>
        <p:spPr>
          <a:xfrm>
            <a:off x="6084000" y="1053000"/>
            <a:ext cx="234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70"/>
          <p:cNvSpPr txBox="1"/>
          <p:nvPr>
            <p:ph idx="6" type="subTitle"/>
          </p:nvPr>
        </p:nvSpPr>
        <p:spPr>
          <a:xfrm>
            <a:off x="6084000" y="1701000"/>
            <a:ext cx="23400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90" name="Google Shape;90;p170"/>
          <p:cNvSpPr txBox="1"/>
          <p:nvPr/>
        </p:nvSpPr>
        <p:spPr>
          <a:xfrm>
            <a:off x="0" y="4819523"/>
            <a:ext cx="8424000" cy="32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72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7B7B7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quantori.com</a:t>
            </a:r>
            <a:endParaRPr b="0" i="0" sz="800" u="none" cap="none" strike="noStrike">
              <a:solidFill>
                <a:srgbClr val="B7B7B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1" name="Google Shape;91;p170"/>
          <p:cNvSpPr txBox="1"/>
          <p:nvPr/>
        </p:nvSpPr>
        <p:spPr>
          <a:xfrm>
            <a:off x="8424000" y="4819523"/>
            <a:ext cx="720000" cy="324000"/>
          </a:xfrm>
          <a:prstGeom prst="rect">
            <a:avLst/>
          </a:prstGeom>
          <a:solidFill>
            <a:srgbClr val="0094B7"/>
          </a:solidFill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2" name="Google Shape;92;p170"/>
          <p:cNvSpPr txBox="1"/>
          <p:nvPr>
            <p:ph idx="7" type="title"/>
          </p:nvPr>
        </p:nvSpPr>
        <p:spPr>
          <a:xfrm>
            <a:off x="720000" y="2916000"/>
            <a:ext cx="234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3" name="Google Shape;93;p170"/>
          <p:cNvSpPr txBox="1"/>
          <p:nvPr>
            <p:ph idx="8" type="subTitle"/>
          </p:nvPr>
        </p:nvSpPr>
        <p:spPr>
          <a:xfrm>
            <a:off x="720000" y="3564000"/>
            <a:ext cx="23400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94" name="Google Shape;94;p170"/>
          <p:cNvSpPr txBox="1"/>
          <p:nvPr>
            <p:ph idx="9" type="title"/>
          </p:nvPr>
        </p:nvSpPr>
        <p:spPr>
          <a:xfrm>
            <a:off x="3402000" y="2916000"/>
            <a:ext cx="234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70"/>
          <p:cNvSpPr txBox="1"/>
          <p:nvPr>
            <p:ph idx="13" type="subTitle"/>
          </p:nvPr>
        </p:nvSpPr>
        <p:spPr>
          <a:xfrm>
            <a:off x="3402000" y="3564000"/>
            <a:ext cx="23400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96" name="Google Shape;96;p170"/>
          <p:cNvSpPr txBox="1"/>
          <p:nvPr>
            <p:ph idx="14" type="title"/>
          </p:nvPr>
        </p:nvSpPr>
        <p:spPr>
          <a:xfrm>
            <a:off x="6084000" y="2916000"/>
            <a:ext cx="234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7" name="Google Shape;97;p170"/>
          <p:cNvSpPr txBox="1"/>
          <p:nvPr>
            <p:ph idx="15" type="subTitle"/>
          </p:nvPr>
        </p:nvSpPr>
        <p:spPr>
          <a:xfrm>
            <a:off x="6084000" y="3564000"/>
            <a:ext cx="23400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261">
          <p15:clr>
            <a:srgbClr val="FA7B17"/>
          </p15:clr>
        </p15:guide>
        <p15:guide id="4" orient="horz" pos="2857">
          <p15:clr>
            <a:srgbClr val="FA7B17"/>
          </p15:clr>
        </p15:guide>
        <p15:guide id="5" orient="horz" pos="663">
          <p15:clr>
            <a:srgbClr val="FA7B17"/>
          </p15:clr>
        </p15:guide>
        <p15:guide id="6" orient="horz" pos="969">
          <p15:clr>
            <a:srgbClr val="FA7B17"/>
          </p15:clr>
        </p15:guide>
        <p15:guide id="7" orient="horz" pos="1071">
          <p15:clr>
            <a:srgbClr val="FA7B17"/>
          </p15:clr>
        </p15:guide>
        <p15:guide id="8" pos="1928">
          <p15:clr>
            <a:srgbClr val="FA7B17"/>
          </p15:clr>
        </p15:guide>
        <p15:guide id="9" pos="2143">
          <p15:clr>
            <a:srgbClr val="FA7B17"/>
          </p15:clr>
        </p15:guide>
        <p15:guide id="10" pos="3617">
          <p15:clr>
            <a:srgbClr val="FA7B17"/>
          </p15:clr>
        </p15:guide>
        <p15:guide id="11" pos="3832">
          <p15:clr>
            <a:srgbClr val="FA7B17"/>
          </p15:clr>
        </p15:guide>
        <p15:guide id="12" orient="horz" pos="424">
          <p15:clr>
            <a:srgbClr val="FA7B17"/>
          </p15:clr>
        </p15:guide>
        <p15:guide id="13" orient="horz" pos="1837">
          <p15:clr>
            <a:srgbClr val="FA7B17"/>
          </p15:clr>
        </p15:guide>
        <p15:guide id="14" orient="horz" pos="1684">
          <p15:clr>
            <a:srgbClr val="FA7B17"/>
          </p15:clr>
        </p15:guide>
        <p15:guide id="15" orient="horz" pos="2143">
          <p15:clr>
            <a:srgbClr val="FA7B17"/>
          </p15:clr>
        </p15:guide>
        <p15:guide id="16" orient="horz" pos="2245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колонки">
  <p:cSld name="TITLE_AND_BODY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1"/>
          <p:cNvSpPr txBox="1"/>
          <p:nvPr>
            <p:ph type="ctrTitle"/>
          </p:nvPr>
        </p:nvSpPr>
        <p:spPr>
          <a:xfrm>
            <a:off x="720000" y="413888"/>
            <a:ext cx="6480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Font typeface="Roboto Light"/>
              <a:buNone/>
              <a:defRPr sz="1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9pPr>
          </a:lstStyle>
          <a:p/>
        </p:txBody>
      </p:sp>
      <p:pic>
        <p:nvPicPr>
          <p:cNvPr id="100" name="Google Shape;100;p1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6798" y="417420"/>
            <a:ext cx="1014480" cy="23841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1"/>
          <p:cNvSpPr txBox="1"/>
          <p:nvPr>
            <p:ph idx="2" type="title"/>
          </p:nvPr>
        </p:nvSpPr>
        <p:spPr>
          <a:xfrm>
            <a:off x="720000" y="1053000"/>
            <a:ext cx="3600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2" name="Google Shape;102;p171"/>
          <p:cNvSpPr txBox="1"/>
          <p:nvPr>
            <p:ph idx="1" type="subTitle"/>
          </p:nvPr>
        </p:nvSpPr>
        <p:spPr>
          <a:xfrm>
            <a:off x="720000" y="1701000"/>
            <a:ext cx="3600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03" name="Google Shape;103;p171"/>
          <p:cNvSpPr txBox="1"/>
          <p:nvPr>
            <p:ph idx="3" type="title"/>
          </p:nvPr>
        </p:nvSpPr>
        <p:spPr>
          <a:xfrm>
            <a:off x="4824000" y="1053000"/>
            <a:ext cx="3600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4" name="Google Shape;104;p171"/>
          <p:cNvSpPr txBox="1"/>
          <p:nvPr/>
        </p:nvSpPr>
        <p:spPr>
          <a:xfrm>
            <a:off x="0" y="4819523"/>
            <a:ext cx="8424000" cy="32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72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7B7B7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quantori.com</a:t>
            </a:r>
            <a:endParaRPr b="0" i="0" sz="800" u="none" cap="none" strike="noStrike">
              <a:solidFill>
                <a:srgbClr val="B7B7B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" name="Google Shape;105;p171"/>
          <p:cNvSpPr txBox="1"/>
          <p:nvPr/>
        </p:nvSpPr>
        <p:spPr>
          <a:xfrm>
            <a:off x="8424000" y="4819523"/>
            <a:ext cx="720000" cy="324000"/>
          </a:xfrm>
          <a:prstGeom prst="rect">
            <a:avLst/>
          </a:prstGeom>
          <a:solidFill>
            <a:srgbClr val="0094B7"/>
          </a:solidFill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171"/>
          <p:cNvSpPr txBox="1"/>
          <p:nvPr>
            <p:ph idx="4" type="body"/>
          </p:nvPr>
        </p:nvSpPr>
        <p:spPr>
          <a:xfrm>
            <a:off x="4824000" y="1701047"/>
            <a:ext cx="3600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000"/>
              <a:buFont typeface="Roboto Light"/>
              <a:buChar char="●"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383E42"/>
              </a:buClr>
              <a:buSzPts val="1000"/>
              <a:buFont typeface="Roboto Light"/>
              <a:buChar char="●"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383E42"/>
              </a:buClr>
              <a:buSzPts val="1000"/>
              <a:buFont typeface="Roboto Light"/>
              <a:buChar char="●"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383E42"/>
              </a:buClr>
              <a:buSzPts val="1000"/>
              <a:buFont typeface="Roboto Light"/>
              <a:buChar char="●"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383E42"/>
              </a:buClr>
              <a:buSzPts val="1000"/>
              <a:buFont typeface="Roboto Light"/>
              <a:buChar char="●"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383E42"/>
              </a:buClr>
              <a:buSzPts val="1000"/>
              <a:buFont typeface="Roboto Light"/>
              <a:buChar char="●"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383E42"/>
              </a:buClr>
              <a:buSzPts val="1000"/>
              <a:buFont typeface="Roboto Light"/>
              <a:buChar char="●"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383E42"/>
              </a:buClr>
              <a:buSzPts val="1000"/>
              <a:buFont typeface="Roboto Light"/>
              <a:buChar char="●"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rgbClr val="383E42"/>
              </a:buClr>
              <a:buSzPts val="1000"/>
              <a:buFont typeface="Roboto Light"/>
              <a:buChar char="●"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261">
          <p15:clr>
            <a:srgbClr val="FA7B17"/>
          </p15:clr>
        </p15:guide>
        <p15:guide id="4" orient="horz" pos="2857">
          <p15:clr>
            <a:srgbClr val="FA7B17"/>
          </p15:clr>
        </p15:guide>
        <p15:guide id="5" pos="2721">
          <p15:clr>
            <a:srgbClr val="FA7B17"/>
          </p15:clr>
        </p15:guide>
        <p15:guide id="6" pos="3039">
          <p15:clr>
            <a:srgbClr val="FA7B17"/>
          </p15:clr>
        </p15:guide>
        <p15:guide id="7" orient="horz" pos="663">
          <p15:clr>
            <a:srgbClr val="FA7B17"/>
          </p15:clr>
        </p15:guide>
        <p15:guide id="8" orient="horz" pos="964">
          <p15:clr>
            <a:srgbClr val="FA7B17"/>
          </p15:clr>
        </p15:guide>
        <p15:guide id="9" orient="horz" pos="1072">
          <p15:clr>
            <a:srgbClr val="FA7B17"/>
          </p15:clr>
        </p15:guide>
        <p15:guide id="10" orient="horz" pos="42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колонки">
  <p:cSld name="TITLE_AND_BODY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2"/>
          <p:cNvSpPr txBox="1"/>
          <p:nvPr>
            <p:ph type="ctrTitle"/>
          </p:nvPr>
        </p:nvSpPr>
        <p:spPr>
          <a:xfrm>
            <a:off x="720000" y="413888"/>
            <a:ext cx="6480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Font typeface="Roboto Light"/>
              <a:buNone/>
              <a:defRPr sz="1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9pPr>
          </a:lstStyle>
          <a:p/>
        </p:txBody>
      </p:sp>
      <p:pic>
        <p:nvPicPr>
          <p:cNvPr id="16" name="Google Shape;16;p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6798" y="417420"/>
            <a:ext cx="1014480" cy="23841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52"/>
          <p:cNvSpPr txBox="1"/>
          <p:nvPr>
            <p:ph idx="2" type="title"/>
          </p:nvPr>
        </p:nvSpPr>
        <p:spPr>
          <a:xfrm>
            <a:off x="720000" y="1053000"/>
            <a:ext cx="234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" name="Google Shape;18;p152"/>
          <p:cNvSpPr txBox="1"/>
          <p:nvPr>
            <p:ph idx="1" type="subTitle"/>
          </p:nvPr>
        </p:nvSpPr>
        <p:spPr>
          <a:xfrm>
            <a:off x="720000" y="1701000"/>
            <a:ext cx="2340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9" name="Google Shape;19;p152"/>
          <p:cNvSpPr txBox="1"/>
          <p:nvPr>
            <p:ph idx="3" type="title"/>
          </p:nvPr>
        </p:nvSpPr>
        <p:spPr>
          <a:xfrm>
            <a:off x="3402000" y="1053000"/>
            <a:ext cx="234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152"/>
          <p:cNvSpPr txBox="1"/>
          <p:nvPr>
            <p:ph idx="4" type="subTitle"/>
          </p:nvPr>
        </p:nvSpPr>
        <p:spPr>
          <a:xfrm>
            <a:off x="3402000" y="1701000"/>
            <a:ext cx="2340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1" name="Google Shape;21;p152"/>
          <p:cNvSpPr txBox="1"/>
          <p:nvPr>
            <p:ph idx="5" type="title"/>
          </p:nvPr>
        </p:nvSpPr>
        <p:spPr>
          <a:xfrm>
            <a:off x="6084000" y="1053000"/>
            <a:ext cx="234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" name="Google Shape;22;p152"/>
          <p:cNvSpPr txBox="1"/>
          <p:nvPr>
            <p:ph idx="6" type="subTitle"/>
          </p:nvPr>
        </p:nvSpPr>
        <p:spPr>
          <a:xfrm>
            <a:off x="6084000" y="1701000"/>
            <a:ext cx="2340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3" name="Google Shape;23;p152"/>
          <p:cNvSpPr txBox="1"/>
          <p:nvPr/>
        </p:nvSpPr>
        <p:spPr>
          <a:xfrm>
            <a:off x="0" y="4819523"/>
            <a:ext cx="8424000" cy="32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72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7B7B7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quantori.com</a:t>
            </a:r>
            <a:endParaRPr b="0" i="0" sz="800" u="none" cap="none" strike="noStrike">
              <a:solidFill>
                <a:srgbClr val="B7B7B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" name="Google Shape;24;p152"/>
          <p:cNvSpPr txBox="1"/>
          <p:nvPr/>
        </p:nvSpPr>
        <p:spPr>
          <a:xfrm>
            <a:off x="8424000" y="4819523"/>
            <a:ext cx="720000" cy="324000"/>
          </a:xfrm>
          <a:prstGeom prst="rect">
            <a:avLst/>
          </a:prstGeom>
          <a:solidFill>
            <a:srgbClr val="0094B7"/>
          </a:solidFill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261">
          <p15:clr>
            <a:srgbClr val="FA7B17"/>
          </p15:clr>
        </p15:guide>
        <p15:guide id="4" orient="horz" pos="2857">
          <p15:clr>
            <a:srgbClr val="FA7B17"/>
          </p15:clr>
        </p15:guide>
        <p15:guide id="5" orient="horz" pos="663">
          <p15:clr>
            <a:srgbClr val="FA7B17"/>
          </p15:clr>
        </p15:guide>
        <p15:guide id="6" orient="horz" pos="969">
          <p15:clr>
            <a:srgbClr val="FA7B17"/>
          </p15:clr>
        </p15:guide>
        <p15:guide id="7" orient="horz" pos="1071">
          <p15:clr>
            <a:srgbClr val="FA7B17"/>
          </p15:clr>
        </p15:guide>
        <p15:guide id="8" pos="1928">
          <p15:clr>
            <a:srgbClr val="FA7B17"/>
          </p15:clr>
        </p15:guide>
        <p15:guide id="9" pos="2143">
          <p15:clr>
            <a:srgbClr val="FA7B17"/>
          </p15:clr>
        </p15:guide>
        <p15:guide id="10" pos="3617">
          <p15:clr>
            <a:srgbClr val="FA7B17"/>
          </p15:clr>
        </p15:guide>
        <p15:guide id="11" pos="3832">
          <p15:clr>
            <a:srgbClr val="FA7B17"/>
          </p15:clr>
        </p15:guide>
        <p15:guide id="12" orient="horz" pos="42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инка + подпись">
  <p:cSld name="TITLE_AND_BODY_2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2"/>
          <p:cNvSpPr txBox="1"/>
          <p:nvPr>
            <p:ph type="ctrTitle"/>
          </p:nvPr>
        </p:nvSpPr>
        <p:spPr>
          <a:xfrm>
            <a:off x="720000" y="413888"/>
            <a:ext cx="6480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Font typeface="Roboto Light"/>
              <a:buNone/>
              <a:defRPr sz="1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9pPr>
          </a:lstStyle>
          <a:p/>
        </p:txBody>
      </p:sp>
      <p:pic>
        <p:nvPicPr>
          <p:cNvPr id="109" name="Google Shape;109;p1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6798" y="417420"/>
            <a:ext cx="1014480" cy="23841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2"/>
          <p:cNvSpPr txBox="1"/>
          <p:nvPr>
            <p:ph idx="1" type="subTitle"/>
          </p:nvPr>
        </p:nvSpPr>
        <p:spPr>
          <a:xfrm>
            <a:off x="720000" y="4212068"/>
            <a:ext cx="7704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11" name="Google Shape;111;p172"/>
          <p:cNvSpPr txBox="1"/>
          <p:nvPr/>
        </p:nvSpPr>
        <p:spPr>
          <a:xfrm>
            <a:off x="0" y="4819523"/>
            <a:ext cx="8424000" cy="32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72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7B7B7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quantori.com</a:t>
            </a:r>
            <a:endParaRPr b="0" i="0" sz="800" u="none" cap="none" strike="noStrike">
              <a:solidFill>
                <a:srgbClr val="B7B7B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" name="Google Shape;112;p172"/>
          <p:cNvSpPr txBox="1"/>
          <p:nvPr/>
        </p:nvSpPr>
        <p:spPr>
          <a:xfrm>
            <a:off x="8424000" y="4819523"/>
            <a:ext cx="720000" cy="324000"/>
          </a:xfrm>
          <a:prstGeom prst="rect">
            <a:avLst/>
          </a:prstGeom>
          <a:solidFill>
            <a:srgbClr val="0094B7"/>
          </a:solidFill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" name="Google Shape;113;p172"/>
          <p:cNvSpPr/>
          <p:nvPr/>
        </p:nvSpPr>
        <p:spPr>
          <a:xfrm>
            <a:off x="720000" y="1055475"/>
            <a:ext cx="7704000" cy="29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261">
          <p15:clr>
            <a:srgbClr val="FA7B17"/>
          </p15:clr>
        </p15:guide>
        <p15:guide id="4" orient="horz" pos="2857">
          <p15:clr>
            <a:srgbClr val="FA7B17"/>
          </p15:clr>
        </p15:guide>
        <p15:guide id="5" orient="horz" pos="663">
          <p15:clr>
            <a:srgbClr val="FA7B17"/>
          </p15:clr>
        </p15:guide>
        <p15:guide id="6" orient="horz" pos="2551">
          <p15:clr>
            <a:srgbClr val="FA7B17"/>
          </p15:clr>
        </p15:guide>
        <p15:guide id="7" orient="horz" pos="2653">
          <p15:clr>
            <a:srgbClr val="FA7B17"/>
          </p15:clr>
        </p15:guide>
        <p15:guide id="8" orient="horz" pos="42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колонки + картинки">
  <p:cSld name="TITLE_AND_BODY_4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3"/>
          <p:cNvSpPr txBox="1"/>
          <p:nvPr>
            <p:ph type="ctrTitle"/>
          </p:nvPr>
        </p:nvSpPr>
        <p:spPr>
          <a:xfrm>
            <a:off x="720000" y="413888"/>
            <a:ext cx="6480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Font typeface="Roboto Light"/>
              <a:buNone/>
              <a:defRPr sz="1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9pPr>
          </a:lstStyle>
          <a:p/>
        </p:txBody>
      </p:sp>
      <p:pic>
        <p:nvPicPr>
          <p:cNvPr id="116" name="Google Shape;116;p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6798" y="417420"/>
            <a:ext cx="1014480" cy="23841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3"/>
          <p:cNvSpPr txBox="1"/>
          <p:nvPr>
            <p:ph idx="2" type="title"/>
          </p:nvPr>
        </p:nvSpPr>
        <p:spPr>
          <a:xfrm>
            <a:off x="720000" y="1053000"/>
            <a:ext cx="234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" name="Google Shape;118;p173"/>
          <p:cNvSpPr txBox="1"/>
          <p:nvPr>
            <p:ph idx="1" type="subTitle"/>
          </p:nvPr>
        </p:nvSpPr>
        <p:spPr>
          <a:xfrm>
            <a:off x="720000" y="3124913"/>
            <a:ext cx="2340000" cy="14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19" name="Google Shape;119;p173"/>
          <p:cNvSpPr txBox="1"/>
          <p:nvPr>
            <p:ph idx="3" type="title"/>
          </p:nvPr>
        </p:nvSpPr>
        <p:spPr>
          <a:xfrm>
            <a:off x="3402000" y="1053000"/>
            <a:ext cx="234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0" name="Google Shape;120;p173"/>
          <p:cNvSpPr txBox="1"/>
          <p:nvPr>
            <p:ph idx="4" type="subTitle"/>
          </p:nvPr>
        </p:nvSpPr>
        <p:spPr>
          <a:xfrm>
            <a:off x="3402000" y="3124913"/>
            <a:ext cx="2340000" cy="14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1" name="Google Shape;121;p173"/>
          <p:cNvSpPr txBox="1"/>
          <p:nvPr>
            <p:ph idx="5" type="title"/>
          </p:nvPr>
        </p:nvSpPr>
        <p:spPr>
          <a:xfrm>
            <a:off x="6084000" y="1053000"/>
            <a:ext cx="234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2" name="Google Shape;122;p173"/>
          <p:cNvSpPr txBox="1"/>
          <p:nvPr>
            <p:ph idx="6" type="subTitle"/>
          </p:nvPr>
        </p:nvSpPr>
        <p:spPr>
          <a:xfrm>
            <a:off x="6084000" y="3124913"/>
            <a:ext cx="2340000" cy="14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3" name="Google Shape;123;p173"/>
          <p:cNvSpPr txBox="1"/>
          <p:nvPr/>
        </p:nvSpPr>
        <p:spPr>
          <a:xfrm>
            <a:off x="0" y="4819523"/>
            <a:ext cx="8424000" cy="32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72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7B7B7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quantori.com</a:t>
            </a:r>
            <a:endParaRPr b="0" i="0" sz="800" u="none" cap="none" strike="noStrike">
              <a:solidFill>
                <a:srgbClr val="B7B7B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" name="Google Shape;124;p173"/>
          <p:cNvSpPr txBox="1"/>
          <p:nvPr/>
        </p:nvSpPr>
        <p:spPr>
          <a:xfrm>
            <a:off x="8424000" y="4819523"/>
            <a:ext cx="720000" cy="324000"/>
          </a:xfrm>
          <a:prstGeom prst="rect">
            <a:avLst/>
          </a:prstGeom>
          <a:solidFill>
            <a:srgbClr val="0094B7"/>
          </a:solidFill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" name="Google Shape;125;p173"/>
          <p:cNvSpPr/>
          <p:nvPr/>
        </p:nvSpPr>
        <p:spPr>
          <a:xfrm>
            <a:off x="720000" y="1701000"/>
            <a:ext cx="2340000" cy="129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73"/>
          <p:cNvSpPr/>
          <p:nvPr/>
        </p:nvSpPr>
        <p:spPr>
          <a:xfrm>
            <a:off x="3402000" y="1701000"/>
            <a:ext cx="2340000" cy="129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73"/>
          <p:cNvSpPr/>
          <p:nvPr/>
        </p:nvSpPr>
        <p:spPr>
          <a:xfrm>
            <a:off x="6084000" y="1701000"/>
            <a:ext cx="2340000" cy="129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261">
          <p15:clr>
            <a:srgbClr val="FA7B17"/>
          </p15:clr>
        </p15:guide>
        <p15:guide id="4" orient="horz" pos="2857">
          <p15:clr>
            <a:srgbClr val="FA7B17"/>
          </p15:clr>
        </p15:guide>
        <p15:guide id="5" orient="horz" pos="663">
          <p15:clr>
            <a:srgbClr val="FA7B17"/>
          </p15:clr>
        </p15:guide>
        <p15:guide id="6" orient="horz" pos="969">
          <p15:clr>
            <a:srgbClr val="FA7B17"/>
          </p15:clr>
        </p15:guide>
        <p15:guide id="7" orient="horz" pos="1071">
          <p15:clr>
            <a:srgbClr val="FA7B17"/>
          </p15:clr>
        </p15:guide>
        <p15:guide id="8" pos="1928">
          <p15:clr>
            <a:srgbClr val="FA7B17"/>
          </p15:clr>
        </p15:guide>
        <p15:guide id="9" pos="2143">
          <p15:clr>
            <a:srgbClr val="FA7B17"/>
          </p15:clr>
        </p15:guide>
        <p15:guide id="10" pos="3617">
          <p15:clr>
            <a:srgbClr val="FA7B17"/>
          </p15:clr>
        </p15:guide>
        <p15:guide id="11" pos="3832">
          <p15:clr>
            <a:srgbClr val="FA7B17"/>
          </p15:clr>
        </p15:guide>
        <p15:guide id="12" orient="horz" pos="424">
          <p15:clr>
            <a:srgbClr val="FA7B17"/>
          </p15:clr>
        </p15:guide>
        <p15:guide id="13" orient="horz" pos="1888">
          <p15:clr>
            <a:srgbClr val="FA7B17"/>
          </p15:clr>
        </p15:guide>
        <p15:guide id="14" orient="horz" pos="1968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колонка + картинка">
  <p:cSld name="TITLE_AND_BODY_2_3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4"/>
          <p:cNvSpPr txBox="1"/>
          <p:nvPr>
            <p:ph type="ctrTitle"/>
          </p:nvPr>
        </p:nvSpPr>
        <p:spPr>
          <a:xfrm>
            <a:off x="720000" y="413888"/>
            <a:ext cx="6480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Font typeface="Roboto Light"/>
              <a:buNone/>
              <a:defRPr sz="1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9pPr>
          </a:lstStyle>
          <a:p/>
        </p:txBody>
      </p:sp>
      <p:pic>
        <p:nvPicPr>
          <p:cNvPr id="130" name="Google Shape;130;p1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6798" y="417420"/>
            <a:ext cx="1014480" cy="23841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4"/>
          <p:cNvSpPr txBox="1"/>
          <p:nvPr>
            <p:ph idx="2" type="title"/>
          </p:nvPr>
        </p:nvSpPr>
        <p:spPr>
          <a:xfrm>
            <a:off x="720000" y="1053000"/>
            <a:ext cx="234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2" name="Google Shape;132;p174"/>
          <p:cNvSpPr txBox="1"/>
          <p:nvPr>
            <p:ph idx="1" type="subTitle"/>
          </p:nvPr>
        </p:nvSpPr>
        <p:spPr>
          <a:xfrm>
            <a:off x="720000" y="1701000"/>
            <a:ext cx="2340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33" name="Google Shape;133;p174"/>
          <p:cNvSpPr txBox="1"/>
          <p:nvPr/>
        </p:nvSpPr>
        <p:spPr>
          <a:xfrm>
            <a:off x="0" y="4819523"/>
            <a:ext cx="8424000" cy="32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72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7B7B7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quantori.com</a:t>
            </a:r>
            <a:endParaRPr b="0" i="0" sz="800" u="none" cap="none" strike="noStrike">
              <a:solidFill>
                <a:srgbClr val="B7B7B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4" name="Google Shape;134;p174"/>
          <p:cNvSpPr txBox="1"/>
          <p:nvPr/>
        </p:nvSpPr>
        <p:spPr>
          <a:xfrm>
            <a:off x="8424000" y="4819523"/>
            <a:ext cx="720000" cy="324000"/>
          </a:xfrm>
          <a:prstGeom prst="rect">
            <a:avLst/>
          </a:prstGeom>
          <a:solidFill>
            <a:srgbClr val="0094B7"/>
          </a:solidFill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5" name="Google Shape;135;p174"/>
          <p:cNvSpPr/>
          <p:nvPr/>
        </p:nvSpPr>
        <p:spPr>
          <a:xfrm>
            <a:off x="3402000" y="1055475"/>
            <a:ext cx="5022000" cy="34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261">
          <p15:clr>
            <a:srgbClr val="FA7B17"/>
          </p15:clr>
        </p15:guide>
        <p15:guide id="4" orient="horz" pos="2857">
          <p15:clr>
            <a:srgbClr val="FA7B17"/>
          </p15:clr>
        </p15:guide>
        <p15:guide id="5" orient="horz" pos="663">
          <p15:clr>
            <a:srgbClr val="FA7B17"/>
          </p15:clr>
        </p15:guide>
        <p15:guide id="6" orient="horz" pos="969">
          <p15:clr>
            <a:srgbClr val="FA7B17"/>
          </p15:clr>
        </p15:guide>
        <p15:guide id="7" orient="horz" pos="1071">
          <p15:clr>
            <a:srgbClr val="FA7B17"/>
          </p15:clr>
        </p15:guide>
        <p15:guide id="8" pos="1928">
          <p15:clr>
            <a:srgbClr val="FA7B17"/>
          </p15:clr>
        </p15:guide>
        <p15:guide id="9" pos="2143">
          <p15:clr>
            <a:srgbClr val="FA7B17"/>
          </p15:clr>
        </p15:guide>
        <p15:guide id="10" orient="horz" pos="42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картинка">
  <p:cSld name="TITLE_AND_BODY_2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5"/>
          <p:cNvSpPr txBox="1"/>
          <p:nvPr>
            <p:ph type="ctrTitle"/>
          </p:nvPr>
        </p:nvSpPr>
        <p:spPr>
          <a:xfrm>
            <a:off x="720000" y="413888"/>
            <a:ext cx="6480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Font typeface="Roboto Light"/>
              <a:buNone/>
              <a:defRPr sz="1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9pPr>
          </a:lstStyle>
          <a:p/>
        </p:txBody>
      </p:sp>
      <p:pic>
        <p:nvPicPr>
          <p:cNvPr id="138" name="Google Shape;138;p1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6798" y="417420"/>
            <a:ext cx="1014480" cy="23841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5"/>
          <p:cNvSpPr txBox="1"/>
          <p:nvPr>
            <p:ph idx="2" type="title"/>
          </p:nvPr>
        </p:nvSpPr>
        <p:spPr>
          <a:xfrm>
            <a:off x="720000" y="1053000"/>
            <a:ext cx="7704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0" name="Google Shape;140;p175"/>
          <p:cNvSpPr txBox="1"/>
          <p:nvPr/>
        </p:nvSpPr>
        <p:spPr>
          <a:xfrm>
            <a:off x="0" y="4819523"/>
            <a:ext cx="8424000" cy="32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72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7B7B7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quantori.com</a:t>
            </a:r>
            <a:endParaRPr b="0" i="0" sz="800" u="none" cap="none" strike="noStrike">
              <a:solidFill>
                <a:srgbClr val="B7B7B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1" name="Google Shape;141;p175"/>
          <p:cNvSpPr txBox="1"/>
          <p:nvPr/>
        </p:nvSpPr>
        <p:spPr>
          <a:xfrm>
            <a:off x="8424000" y="4819523"/>
            <a:ext cx="720000" cy="324000"/>
          </a:xfrm>
          <a:prstGeom prst="rect">
            <a:avLst/>
          </a:prstGeom>
          <a:solidFill>
            <a:srgbClr val="0094B7"/>
          </a:solidFill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2" name="Google Shape;142;p175"/>
          <p:cNvSpPr/>
          <p:nvPr/>
        </p:nvSpPr>
        <p:spPr>
          <a:xfrm>
            <a:off x="720000" y="1539000"/>
            <a:ext cx="7704000" cy="29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261">
          <p15:clr>
            <a:srgbClr val="FA7B17"/>
          </p15:clr>
        </p15:guide>
        <p15:guide id="4" orient="horz" pos="2857">
          <p15:clr>
            <a:srgbClr val="FA7B17"/>
          </p15:clr>
        </p15:guide>
        <p15:guide id="5" orient="horz" pos="663">
          <p15:clr>
            <a:srgbClr val="FA7B17"/>
          </p15:clr>
        </p15:guide>
        <p15:guide id="6" orient="horz" pos="867">
          <p15:clr>
            <a:srgbClr val="FA7B17"/>
          </p15:clr>
        </p15:guide>
        <p15:guide id="7" orient="horz" pos="969">
          <p15:clr>
            <a:srgbClr val="FA7B17"/>
          </p15:clr>
        </p15:guide>
        <p15:guide id="8" pos="1928">
          <p15:clr>
            <a:srgbClr val="FA7B17"/>
          </p15:clr>
        </p15:guide>
        <p15:guide id="9" pos="2143">
          <p15:clr>
            <a:srgbClr val="FA7B17"/>
          </p15:clr>
        </p15:guide>
        <p15:guide id="10" pos="3617">
          <p15:clr>
            <a:srgbClr val="FA7B17"/>
          </p15:clr>
        </p15:guide>
        <p15:guide id="11" pos="3832">
          <p15:clr>
            <a:srgbClr val="FA7B17"/>
          </p15:clr>
        </p15:guide>
        <p15:guide id="12" orient="horz" pos="42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колонки + картинки 1">
  <p:cSld name="TITLE_AND_BODY_3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6"/>
          <p:cNvSpPr txBox="1"/>
          <p:nvPr>
            <p:ph type="ctrTitle"/>
          </p:nvPr>
        </p:nvSpPr>
        <p:spPr>
          <a:xfrm>
            <a:off x="720000" y="413888"/>
            <a:ext cx="6480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Font typeface="Roboto Light"/>
              <a:buNone/>
              <a:defRPr sz="1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9pPr>
          </a:lstStyle>
          <a:p/>
        </p:txBody>
      </p:sp>
      <p:pic>
        <p:nvPicPr>
          <p:cNvPr id="145" name="Google Shape;145;p1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6798" y="417420"/>
            <a:ext cx="1014480" cy="23841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6"/>
          <p:cNvSpPr txBox="1"/>
          <p:nvPr>
            <p:ph idx="2" type="title"/>
          </p:nvPr>
        </p:nvSpPr>
        <p:spPr>
          <a:xfrm>
            <a:off x="720000" y="1053000"/>
            <a:ext cx="234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7" name="Google Shape;147;p176"/>
          <p:cNvSpPr txBox="1"/>
          <p:nvPr>
            <p:ph idx="3" type="title"/>
          </p:nvPr>
        </p:nvSpPr>
        <p:spPr>
          <a:xfrm>
            <a:off x="3402000" y="1053000"/>
            <a:ext cx="234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8" name="Google Shape;148;p176"/>
          <p:cNvSpPr txBox="1"/>
          <p:nvPr>
            <p:ph idx="4" type="title"/>
          </p:nvPr>
        </p:nvSpPr>
        <p:spPr>
          <a:xfrm>
            <a:off x="6084000" y="1053000"/>
            <a:ext cx="234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9" name="Google Shape;149;p176"/>
          <p:cNvSpPr txBox="1"/>
          <p:nvPr/>
        </p:nvSpPr>
        <p:spPr>
          <a:xfrm>
            <a:off x="0" y="4819523"/>
            <a:ext cx="8424000" cy="32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72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7B7B7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quantori.com</a:t>
            </a:r>
            <a:endParaRPr b="0" i="0" sz="800" u="none" cap="none" strike="noStrike">
              <a:solidFill>
                <a:srgbClr val="B7B7B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" name="Google Shape;150;p176"/>
          <p:cNvSpPr txBox="1"/>
          <p:nvPr/>
        </p:nvSpPr>
        <p:spPr>
          <a:xfrm>
            <a:off x="8424000" y="4819523"/>
            <a:ext cx="720000" cy="324000"/>
          </a:xfrm>
          <a:prstGeom prst="rect">
            <a:avLst/>
          </a:prstGeom>
          <a:solidFill>
            <a:srgbClr val="0094B7"/>
          </a:solidFill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" name="Google Shape;151;p176"/>
          <p:cNvSpPr/>
          <p:nvPr/>
        </p:nvSpPr>
        <p:spPr>
          <a:xfrm>
            <a:off x="720000" y="1701000"/>
            <a:ext cx="2340000" cy="28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76"/>
          <p:cNvSpPr/>
          <p:nvPr/>
        </p:nvSpPr>
        <p:spPr>
          <a:xfrm>
            <a:off x="3402000" y="1701000"/>
            <a:ext cx="2340000" cy="28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76"/>
          <p:cNvSpPr/>
          <p:nvPr/>
        </p:nvSpPr>
        <p:spPr>
          <a:xfrm>
            <a:off x="6084000" y="1701000"/>
            <a:ext cx="2340000" cy="28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261">
          <p15:clr>
            <a:srgbClr val="FA7B17"/>
          </p15:clr>
        </p15:guide>
        <p15:guide id="4" orient="horz" pos="2857">
          <p15:clr>
            <a:srgbClr val="FA7B17"/>
          </p15:clr>
        </p15:guide>
        <p15:guide id="5" orient="horz" pos="663">
          <p15:clr>
            <a:srgbClr val="FA7B17"/>
          </p15:clr>
        </p15:guide>
        <p15:guide id="6" orient="horz" pos="969">
          <p15:clr>
            <a:srgbClr val="FA7B17"/>
          </p15:clr>
        </p15:guide>
        <p15:guide id="7" orient="horz" pos="1071">
          <p15:clr>
            <a:srgbClr val="FA7B17"/>
          </p15:clr>
        </p15:guide>
        <p15:guide id="8" pos="1928">
          <p15:clr>
            <a:srgbClr val="FA7B17"/>
          </p15:clr>
        </p15:guide>
        <p15:guide id="9" pos="2143">
          <p15:clr>
            <a:srgbClr val="FA7B17"/>
          </p15:clr>
        </p15:guide>
        <p15:guide id="10" pos="3617">
          <p15:clr>
            <a:srgbClr val="FA7B17"/>
          </p15:clr>
        </p15:guide>
        <p15:guide id="11" pos="3832">
          <p15:clr>
            <a:srgbClr val="FA7B17"/>
          </p15:clr>
        </p15:guide>
        <p15:guide id="12" orient="horz" pos="42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картинки + подписи">
  <p:cSld name="TITLE_AND_BODY_3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7"/>
          <p:cNvSpPr txBox="1"/>
          <p:nvPr>
            <p:ph type="ctrTitle"/>
          </p:nvPr>
        </p:nvSpPr>
        <p:spPr>
          <a:xfrm>
            <a:off x="720000" y="413888"/>
            <a:ext cx="6480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Font typeface="Roboto Light"/>
              <a:buNone/>
              <a:defRPr sz="1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9pPr>
          </a:lstStyle>
          <a:p/>
        </p:txBody>
      </p:sp>
      <p:pic>
        <p:nvPicPr>
          <p:cNvPr id="156" name="Google Shape;156;p1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6798" y="417420"/>
            <a:ext cx="1014480" cy="23841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77"/>
          <p:cNvSpPr txBox="1"/>
          <p:nvPr/>
        </p:nvSpPr>
        <p:spPr>
          <a:xfrm>
            <a:off x="0" y="4819523"/>
            <a:ext cx="8424000" cy="32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72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7B7B7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quantori.com</a:t>
            </a:r>
            <a:endParaRPr b="0" i="0" sz="800" u="none" cap="none" strike="noStrike">
              <a:solidFill>
                <a:srgbClr val="B7B7B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" name="Google Shape;158;p177"/>
          <p:cNvSpPr txBox="1"/>
          <p:nvPr/>
        </p:nvSpPr>
        <p:spPr>
          <a:xfrm>
            <a:off x="8424000" y="4819523"/>
            <a:ext cx="720000" cy="324000"/>
          </a:xfrm>
          <a:prstGeom prst="rect">
            <a:avLst/>
          </a:prstGeom>
          <a:solidFill>
            <a:srgbClr val="0094B7"/>
          </a:solidFill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9" name="Google Shape;159;p177"/>
          <p:cNvSpPr txBox="1"/>
          <p:nvPr>
            <p:ph idx="1" type="subTitle"/>
          </p:nvPr>
        </p:nvSpPr>
        <p:spPr>
          <a:xfrm>
            <a:off x="720000" y="4212068"/>
            <a:ext cx="2340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60" name="Google Shape;160;p177"/>
          <p:cNvSpPr txBox="1"/>
          <p:nvPr>
            <p:ph idx="2" type="subTitle"/>
          </p:nvPr>
        </p:nvSpPr>
        <p:spPr>
          <a:xfrm>
            <a:off x="3402000" y="4212068"/>
            <a:ext cx="2340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61" name="Google Shape;161;p177"/>
          <p:cNvSpPr txBox="1"/>
          <p:nvPr>
            <p:ph idx="3" type="subTitle"/>
          </p:nvPr>
        </p:nvSpPr>
        <p:spPr>
          <a:xfrm>
            <a:off x="6084000" y="4212068"/>
            <a:ext cx="2340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62" name="Google Shape;162;p177"/>
          <p:cNvSpPr/>
          <p:nvPr/>
        </p:nvSpPr>
        <p:spPr>
          <a:xfrm>
            <a:off x="3401975" y="1055475"/>
            <a:ext cx="2340000" cy="29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77"/>
          <p:cNvSpPr/>
          <p:nvPr/>
        </p:nvSpPr>
        <p:spPr>
          <a:xfrm>
            <a:off x="720000" y="1055475"/>
            <a:ext cx="2340000" cy="29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77"/>
          <p:cNvSpPr/>
          <p:nvPr/>
        </p:nvSpPr>
        <p:spPr>
          <a:xfrm>
            <a:off x="6083950" y="1055475"/>
            <a:ext cx="2340000" cy="29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261">
          <p15:clr>
            <a:srgbClr val="FA7B17"/>
          </p15:clr>
        </p15:guide>
        <p15:guide id="4" orient="horz" pos="2857">
          <p15:clr>
            <a:srgbClr val="FA7B17"/>
          </p15:clr>
        </p15:guide>
        <p15:guide id="5" orient="horz" pos="663">
          <p15:clr>
            <a:srgbClr val="FA7B17"/>
          </p15:clr>
        </p15:guide>
        <p15:guide id="6" pos="1928">
          <p15:clr>
            <a:srgbClr val="FA7B17"/>
          </p15:clr>
        </p15:guide>
        <p15:guide id="7" pos="2143">
          <p15:clr>
            <a:srgbClr val="FA7B17"/>
          </p15:clr>
        </p15:guide>
        <p15:guide id="8" pos="3617">
          <p15:clr>
            <a:srgbClr val="FA7B17"/>
          </p15:clr>
        </p15:guide>
        <p15:guide id="9" pos="3832">
          <p15:clr>
            <a:srgbClr val="FA7B17"/>
          </p15:clr>
        </p15:guide>
        <p15:guide id="10" orient="horz" pos="424">
          <p15:clr>
            <a:srgbClr val="FA7B17"/>
          </p15:clr>
        </p15:guide>
        <p15:guide id="11" orient="horz" pos="2653">
          <p15:clr>
            <a:srgbClr val="FA7B17"/>
          </p15:clr>
        </p15:guide>
        <p15:guide id="12" orient="horz" pos="2551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8"/>
          <p:cNvSpPr txBox="1"/>
          <p:nvPr>
            <p:ph type="ctrTitle"/>
          </p:nvPr>
        </p:nvSpPr>
        <p:spPr>
          <a:xfrm>
            <a:off x="720000" y="2083275"/>
            <a:ext cx="3852000" cy="17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3000"/>
              <a:buFont typeface="Roboto Light"/>
              <a:buNone/>
              <a:defRPr sz="3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167" name="Google Shape;167;p1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02300" y="838350"/>
            <a:ext cx="3466800" cy="34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995" y="934926"/>
            <a:ext cx="1787085" cy="41996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8"/>
          <p:cNvSpPr txBox="1"/>
          <p:nvPr>
            <p:ph idx="2" type="ctrTitle"/>
          </p:nvPr>
        </p:nvSpPr>
        <p:spPr>
          <a:xfrm>
            <a:off x="720000" y="4049798"/>
            <a:ext cx="38520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800"/>
              <a:buFont typeface="Roboto Thin"/>
              <a:buNone/>
              <a:defRPr sz="800">
                <a:solidFill>
                  <a:srgbClr val="383E42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800"/>
              <a:buFont typeface="Roboto Thin"/>
              <a:buNone/>
              <a:defRPr sz="800">
                <a:solidFill>
                  <a:srgbClr val="383E42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800"/>
              <a:buFont typeface="Roboto Thin"/>
              <a:buNone/>
              <a:defRPr sz="800">
                <a:solidFill>
                  <a:srgbClr val="383E42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800"/>
              <a:buFont typeface="Roboto Thin"/>
              <a:buNone/>
              <a:defRPr sz="800">
                <a:solidFill>
                  <a:srgbClr val="383E42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800"/>
              <a:buFont typeface="Roboto Thin"/>
              <a:buNone/>
              <a:defRPr sz="800">
                <a:solidFill>
                  <a:srgbClr val="383E42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800"/>
              <a:buFont typeface="Roboto Thin"/>
              <a:buNone/>
              <a:defRPr sz="800">
                <a:solidFill>
                  <a:srgbClr val="383E42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800"/>
              <a:buFont typeface="Roboto Thin"/>
              <a:buNone/>
              <a:defRPr sz="800">
                <a:solidFill>
                  <a:srgbClr val="383E42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800"/>
              <a:buFont typeface="Roboto Thin"/>
              <a:buNone/>
              <a:defRPr sz="800">
                <a:solidFill>
                  <a:srgbClr val="383E42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800"/>
              <a:buFont typeface="Roboto Thin"/>
              <a:buNone/>
              <a:defRPr sz="800">
                <a:solidFill>
                  <a:srgbClr val="383E42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pic>
        <p:nvPicPr>
          <p:cNvPr id="170" name="Google Shape;170;p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0800" y="906888"/>
            <a:ext cx="1691500" cy="47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454">
          <p15:clr>
            <a:srgbClr val="FA7B17"/>
          </p15:clr>
        </p15:guide>
        <p15:guide id="3" pos="5306">
          <p15:clr>
            <a:srgbClr val="FA7B17"/>
          </p15:clr>
        </p15:guide>
        <p15:guide id="4" orient="horz" pos="306">
          <p15:clr>
            <a:srgbClr val="FA7B17"/>
          </p15:clr>
        </p15:guide>
        <p15:guide id="5" orient="horz" pos="2934">
          <p15:clr>
            <a:srgbClr val="FA7B17"/>
          </p15:clr>
        </p15:guide>
        <p15:guide id="6" pos="288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1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7"/>
          <p:cNvSpPr txBox="1"/>
          <p:nvPr>
            <p:ph type="ctrTitle"/>
          </p:nvPr>
        </p:nvSpPr>
        <p:spPr>
          <a:xfrm>
            <a:off x="720000" y="2571750"/>
            <a:ext cx="77040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Font typeface="Roboto Light"/>
              <a:buNone/>
              <a:defRPr sz="24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9pPr>
          </a:lstStyle>
          <a:p/>
        </p:txBody>
      </p:sp>
      <p:pic>
        <p:nvPicPr>
          <p:cNvPr id="33" name="Google Shape;33;p1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4575" y="1181745"/>
            <a:ext cx="517365" cy="517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1620">
          <p15:clr>
            <a:srgbClr val="FA7B17"/>
          </p15:clr>
        </p15:guide>
        <p15:guide id="4" orient="horz" pos="2857">
          <p15:clr>
            <a:srgbClr val="FA7B17"/>
          </p15:clr>
        </p15:guide>
        <p15:guide id="5" orient="horz" pos="306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5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" name="Google Shape;37;p15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15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1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" name="Google Shape;42;p1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следний слайд">
  <p:cSld name="SECTION_HEADER_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0"/>
          <p:cNvSpPr txBox="1"/>
          <p:nvPr>
            <p:ph type="ctrTitle"/>
          </p:nvPr>
        </p:nvSpPr>
        <p:spPr>
          <a:xfrm>
            <a:off x="2772000" y="2571750"/>
            <a:ext cx="36000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000"/>
              <a:buFont typeface="Roboto Light"/>
              <a:buNone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9pPr>
          </a:lstStyle>
          <a:p/>
        </p:txBody>
      </p:sp>
      <p:pic>
        <p:nvPicPr>
          <p:cNvPr id="45" name="Google Shape;45;p1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4575" y="1181745"/>
            <a:ext cx="517365" cy="517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1620">
          <p15:clr>
            <a:srgbClr val="FA7B17"/>
          </p15:clr>
        </p15:guide>
        <p15:guide id="4" orient="horz" pos="2857">
          <p15:clr>
            <a:srgbClr val="FA7B17"/>
          </p15:clr>
        </p15:guide>
        <p15:guide id="5" orient="horz" pos="306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раздела, alt">
  <p:cSld name="SECTION_HEADER_1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1"/>
          <p:cNvSpPr txBox="1"/>
          <p:nvPr>
            <p:ph type="ctrTitle"/>
          </p:nvPr>
        </p:nvSpPr>
        <p:spPr>
          <a:xfrm>
            <a:off x="720000" y="486000"/>
            <a:ext cx="7704000" cy="4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Font typeface="Roboto Light"/>
              <a:buNone/>
              <a:defRPr sz="24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9pPr>
          </a:lstStyle>
          <a:p/>
        </p:txBody>
      </p:sp>
      <p:pic>
        <p:nvPicPr>
          <p:cNvPr id="48" name="Google Shape;48;p161"/>
          <p:cNvPicPr preferRelativeResize="0"/>
          <p:nvPr/>
        </p:nvPicPr>
        <p:blipFill rotWithShape="1">
          <a:blip r:embed="rId2">
            <a:alphaModFix amt="19000"/>
          </a:blip>
          <a:srcRect b="0" l="0" r="0" t="0"/>
          <a:stretch/>
        </p:blipFill>
        <p:spPr>
          <a:xfrm>
            <a:off x="2920250" y="-765495"/>
            <a:ext cx="6674490" cy="6674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1620">
          <p15:clr>
            <a:srgbClr val="FA7B17"/>
          </p15:clr>
        </p15:guide>
        <p15:guide id="4" orient="horz" pos="2857">
          <p15:clr>
            <a:srgbClr val="FA7B17"/>
          </p15:clr>
        </p15:guide>
        <p15:guide id="5" orient="horz" pos="306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nodejs.org/en/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ViktoriyaElizaryan/firstStep" TargetMode="External"/><Relationship Id="rId4" Type="http://schemas.openxmlformats.org/officeDocument/2006/relationships/hyperlink" Target="https://github.com/ViktoriyaElizaryan/firstStep" TargetMode="External"/><Relationship Id="rId5" Type="http://schemas.openxmlformats.org/officeDocument/2006/relationships/hyperlink" Target="https://github.com/ViktoriyaElizaryan/firstStep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hyperlink" Target="https://habr.com/ru/company/skyeng/blog/588282/" TargetMode="External"/><Relationship Id="rId5" Type="http://schemas.openxmlformats.org/officeDocument/2006/relationships/hyperlink" Target="https://flukeout.github.io/" TargetMode="External"/><Relationship Id="rId6" Type="http://schemas.openxmlformats.org/officeDocument/2006/relationships/hyperlink" Target="https://topswagcode.com/xpath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9d609f5d57_0_4"/>
          <p:cNvSpPr txBox="1"/>
          <p:nvPr>
            <p:ph idx="4294967295" type="ctrTitle"/>
          </p:nvPr>
        </p:nvSpPr>
        <p:spPr>
          <a:xfrm>
            <a:off x="720000" y="571575"/>
            <a:ext cx="4753800" cy="17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en" sz="3300"/>
              <a:t>The First Step in Test Automation of Web Applications</a:t>
            </a:r>
            <a:endParaRPr sz="3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047"/>
              <a:buNone/>
            </a:pPr>
            <a:r>
              <a:t/>
            </a:r>
            <a:endParaRPr/>
          </a:p>
        </p:txBody>
      </p:sp>
      <p:sp>
        <p:nvSpPr>
          <p:cNvPr id="176" name="Google Shape;176;g29d609f5d57_0_4"/>
          <p:cNvSpPr txBox="1"/>
          <p:nvPr>
            <p:ph idx="4294967295" type="ctrTitle"/>
          </p:nvPr>
        </p:nvSpPr>
        <p:spPr>
          <a:xfrm>
            <a:off x="720000" y="3834675"/>
            <a:ext cx="6480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3000"/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Victoria Elizaryan, Senior Test Automation Engineer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4"/>
          <p:cNvSpPr txBox="1"/>
          <p:nvPr/>
        </p:nvSpPr>
        <p:spPr>
          <a:xfrm>
            <a:off x="5560300" y="353125"/>
            <a:ext cx="3132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2. DOM elements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200" y="828025"/>
            <a:ext cx="6524252" cy="345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5"/>
          <p:cNvSpPr txBox="1"/>
          <p:nvPr/>
        </p:nvSpPr>
        <p:spPr>
          <a:xfrm>
            <a:off x="5560300" y="353125"/>
            <a:ext cx="3132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2. DOM elements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700" y="828025"/>
            <a:ext cx="3070375" cy="41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05"/>
          <p:cNvSpPr txBox="1"/>
          <p:nvPr/>
        </p:nvSpPr>
        <p:spPr>
          <a:xfrm>
            <a:off x="3365300" y="828025"/>
            <a:ext cx="5058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00" u="none" cap="none" strike="noStrike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b="0" i="0" lang="en" sz="14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" sz="1400" u="none" cap="none" strike="noStrike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b="0" i="0" lang="en" sz="14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1400" u="none" cap="none" strike="noStrike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"#searchInput"</a:t>
            </a:r>
            <a:r>
              <a:rPr b="0" i="0" lang="en" sz="14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- js code</a:t>
            </a:r>
            <a:endParaRPr b="0" i="0" sz="1400" u="none" cap="none" strike="noStrike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"#searchInput"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- locator</a:t>
            </a:r>
            <a:endParaRPr b="0" i="0" sz="150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6"/>
          <p:cNvSpPr txBox="1"/>
          <p:nvPr/>
        </p:nvSpPr>
        <p:spPr>
          <a:xfrm>
            <a:off x="5560300" y="353125"/>
            <a:ext cx="3132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2. DOM elements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1" name="Google Shape;251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275" y="828025"/>
            <a:ext cx="6524549" cy="348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7"/>
          <p:cNvSpPr txBox="1"/>
          <p:nvPr/>
        </p:nvSpPr>
        <p:spPr>
          <a:xfrm>
            <a:off x="5560300" y="353125"/>
            <a:ext cx="3132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2. DOM elements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107"/>
          <p:cNvSpPr txBox="1"/>
          <p:nvPr/>
        </p:nvSpPr>
        <p:spPr>
          <a:xfrm>
            <a:off x="1073800" y="828025"/>
            <a:ext cx="761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rgbClr val="9876AA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document</a:t>
            </a:r>
            <a:r>
              <a:rPr b="0" i="0" lang="en" sz="14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0" i="0" lang="en" sz="1400" u="none" cap="none" strike="noStrike">
                <a:solidFill>
                  <a:srgbClr val="FFC66D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querySelector</a:t>
            </a:r>
            <a:r>
              <a:rPr b="0" i="0" lang="en" sz="14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0" i="0" lang="en" sz="1400" u="none" cap="none" strike="noStrike">
                <a:solidFill>
                  <a:srgbClr val="6A8759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"#searchInput"</a:t>
            </a:r>
            <a:r>
              <a:rPr b="0" i="0" lang="en" sz="14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).</a:t>
            </a:r>
            <a:r>
              <a:rPr b="0" i="0" lang="en" sz="1400" u="none" cap="none" strike="noStrike">
                <a:solidFill>
                  <a:srgbClr val="9876AA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value </a:t>
            </a:r>
            <a:r>
              <a:rPr b="0" i="0" lang="en" sz="14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b="0" i="0" lang="en" sz="1400" u="none" cap="none" strike="noStrike">
                <a:solidFill>
                  <a:srgbClr val="6A8759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'test'</a:t>
            </a:r>
            <a:r>
              <a:rPr b="0" i="0" lang="en" sz="1400" u="none" cap="none" strike="noStrike">
                <a:solidFill>
                  <a:srgbClr val="CC7832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  <a:endParaRPr b="0" i="0" sz="1400" u="none" cap="none" strike="noStrike">
              <a:solidFill>
                <a:srgbClr val="CC7832"/>
              </a:solidFill>
              <a:highlight>
                <a:srgbClr val="2B2B2B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b="0" i="0" sz="1000" u="none" cap="none" strike="noStrike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8" name="Google Shape;25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50" y="1208350"/>
            <a:ext cx="6492976" cy="332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8"/>
          <p:cNvSpPr txBox="1"/>
          <p:nvPr/>
        </p:nvSpPr>
        <p:spPr>
          <a:xfrm>
            <a:off x="5560300" y="353125"/>
            <a:ext cx="3132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2. DOM elements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108"/>
          <p:cNvSpPr txBox="1"/>
          <p:nvPr/>
        </p:nvSpPr>
        <p:spPr>
          <a:xfrm>
            <a:off x="3388000" y="1211175"/>
            <a:ext cx="53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5" name="Google Shape;265;p108"/>
          <p:cNvSpPr txBox="1"/>
          <p:nvPr/>
        </p:nvSpPr>
        <p:spPr>
          <a:xfrm>
            <a:off x="1073800" y="734425"/>
            <a:ext cx="761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rgbClr val="9876AA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document</a:t>
            </a:r>
            <a:r>
              <a:rPr b="0" i="0" lang="en" sz="14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0" i="0" lang="en" sz="1400" u="none" cap="none" strike="noStrike">
                <a:solidFill>
                  <a:srgbClr val="FFC66D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querySelector</a:t>
            </a:r>
            <a:r>
              <a:rPr b="0" i="0" lang="en" sz="14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0" i="0" lang="en" sz="1400" u="none" cap="none" strike="noStrike">
                <a:solidFill>
                  <a:srgbClr val="6A8759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"#search-form &gt; fieldset &gt; button"</a:t>
            </a:r>
            <a:r>
              <a:rPr b="0" i="0" lang="en" sz="14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).</a:t>
            </a:r>
            <a:r>
              <a:rPr b="0" i="0" lang="en" sz="1400" u="none" cap="none" strike="noStrike">
                <a:solidFill>
                  <a:srgbClr val="FFC66D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click</a:t>
            </a:r>
            <a:r>
              <a:rPr b="0" i="0" lang="en" sz="14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()</a:t>
            </a:r>
            <a:r>
              <a:rPr b="0" i="0" lang="en" sz="1400" u="none" cap="none" strike="noStrike">
                <a:solidFill>
                  <a:srgbClr val="CC7832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  <a:endParaRPr b="0" i="0" sz="1400" u="none" cap="none" strike="noStrike">
              <a:solidFill>
                <a:srgbClr val="CC7832"/>
              </a:solidFill>
              <a:highlight>
                <a:srgbClr val="2B2B2B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CC7832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  </a:t>
            </a:r>
            <a:endParaRPr b="0" i="0" sz="1200" u="none" cap="none" strike="noStrike">
              <a:solidFill>
                <a:srgbClr val="CC7832"/>
              </a:solidFill>
              <a:highlight>
                <a:srgbClr val="2B2B2B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" name="Google Shape;266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700" y="1211163"/>
            <a:ext cx="6501050" cy="345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9"/>
          <p:cNvSpPr txBox="1"/>
          <p:nvPr/>
        </p:nvSpPr>
        <p:spPr>
          <a:xfrm>
            <a:off x="5560300" y="353125"/>
            <a:ext cx="3132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2. DOM elements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109"/>
          <p:cNvSpPr txBox="1"/>
          <p:nvPr/>
        </p:nvSpPr>
        <p:spPr>
          <a:xfrm>
            <a:off x="589450" y="960875"/>
            <a:ext cx="8136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CC7832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function </a:t>
            </a:r>
            <a:r>
              <a:rPr b="0" i="0" lang="en" sz="1700" u="none" cap="none" strike="noStrike">
                <a:solidFill>
                  <a:srgbClr val="FFC66D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test</a:t>
            </a:r>
            <a:r>
              <a:rPr b="0" i="0" lang="en" sz="17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() {</a:t>
            </a:r>
            <a:endParaRPr b="0" i="0" sz="1700" u="none" cap="none" strike="noStrike">
              <a:solidFill>
                <a:srgbClr val="A9B7C6"/>
              </a:solidFill>
              <a:highlight>
                <a:srgbClr val="2B2B2B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0" i="1" lang="en" sz="1700" u="none" cap="none" strike="noStrike">
                <a:solidFill>
                  <a:srgbClr val="9876AA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document</a:t>
            </a:r>
            <a:r>
              <a:rPr b="0" i="0" lang="en" sz="17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0" i="0" lang="en" sz="1700" u="none" cap="none" strike="noStrike">
                <a:solidFill>
                  <a:srgbClr val="FFC66D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querySelector</a:t>
            </a:r>
            <a:r>
              <a:rPr b="0" i="0" lang="en" sz="17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0" i="0" lang="en" sz="1700" u="none" cap="none" strike="noStrike">
                <a:solidFill>
                  <a:srgbClr val="6A8759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"#searchInput"</a:t>
            </a:r>
            <a:r>
              <a:rPr b="0" i="0" lang="en" sz="17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).</a:t>
            </a:r>
            <a:r>
              <a:rPr b="0" i="0" lang="en" sz="1700" u="none" cap="none" strike="noStrike">
                <a:solidFill>
                  <a:srgbClr val="9876AA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value </a:t>
            </a:r>
            <a:r>
              <a:rPr b="0" i="0" lang="en" sz="17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b="0" i="0" lang="en" sz="1700" u="none" cap="none" strike="noStrike">
                <a:solidFill>
                  <a:srgbClr val="6A8759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'test'</a:t>
            </a:r>
            <a:r>
              <a:rPr b="0" i="0" lang="en" sz="1700" u="none" cap="none" strike="noStrike">
                <a:solidFill>
                  <a:srgbClr val="CC7832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  <a:endParaRPr b="0" i="0" sz="1700" u="none" cap="none" strike="noStrike">
              <a:solidFill>
                <a:srgbClr val="CC7832"/>
              </a:solidFill>
              <a:highlight>
                <a:srgbClr val="2B2B2B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CC7832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0" i="1" lang="en" sz="1700" u="none" cap="none" strike="noStrike">
                <a:solidFill>
                  <a:srgbClr val="9876AA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document</a:t>
            </a:r>
            <a:r>
              <a:rPr b="0" i="0" lang="en" sz="17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0" i="0" lang="en" sz="1700" u="none" cap="none" strike="noStrike">
                <a:solidFill>
                  <a:srgbClr val="FFC66D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querySelector</a:t>
            </a:r>
            <a:r>
              <a:rPr b="0" i="0" lang="en" sz="17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0" i="0" lang="en" sz="1700" u="none" cap="none" strike="noStrike">
                <a:solidFill>
                  <a:srgbClr val="6A8759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"#search-form &gt; </a:t>
            </a:r>
            <a:r>
              <a:rPr b="0" i="0" lang="en" sz="1700" u="none" cap="none" strike="noStrike">
                <a:solidFill>
                  <a:srgbClr val="E8BF6A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fieldset</a:t>
            </a:r>
            <a:r>
              <a:rPr b="0" i="0" lang="en" sz="1700" u="none" cap="none" strike="noStrike">
                <a:solidFill>
                  <a:srgbClr val="6A8759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b="0" i="0" lang="en" sz="1700" u="none" cap="none" strike="noStrike">
                <a:solidFill>
                  <a:srgbClr val="E8BF6A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button</a:t>
            </a:r>
            <a:r>
              <a:rPr b="0" i="0" lang="en" sz="1700" u="none" cap="none" strike="noStrike">
                <a:solidFill>
                  <a:srgbClr val="6A8759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"</a:t>
            </a:r>
            <a:r>
              <a:rPr b="0" i="0" lang="en" sz="17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).</a:t>
            </a:r>
            <a:r>
              <a:rPr b="0" i="0" lang="en" sz="1700" u="none" cap="none" strike="noStrike">
                <a:solidFill>
                  <a:srgbClr val="FFC66D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click</a:t>
            </a:r>
            <a:r>
              <a:rPr b="0" i="0" lang="en" sz="17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()</a:t>
            </a:r>
            <a:r>
              <a:rPr b="0" i="0" lang="en" sz="1700" u="none" cap="none" strike="noStrike">
                <a:solidFill>
                  <a:srgbClr val="CC7832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  <a:endParaRPr b="0" i="0" sz="1700" u="none" cap="none" strike="noStrike">
              <a:solidFill>
                <a:srgbClr val="CC7832"/>
              </a:solidFill>
              <a:highlight>
                <a:srgbClr val="2B2B2B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1700" u="none" cap="none" strike="noStrike">
              <a:solidFill>
                <a:srgbClr val="A9B7C6"/>
              </a:solidFill>
              <a:highlight>
                <a:srgbClr val="2B2B2B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FFC66D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test</a:t>
            </a:r>
            <a:r>
              <a:rPr b="0" i="0" lang="en" sz="17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()</a:t>
            </a:r>
            <a:r>
              <a:rPr b="0" i="0" lang="en" sz="1700" u="none" cap="none" strike="noStrike">
                <a:solidFill>
                  <a:srgbClr val="CC7832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  <a:endParaRPr b="0" i="0" sz="1700" u="none" cap="none" strike="noStrike">
              <a:solidFill>
                <a:srgbClr val="CC7832"/>
              </a:solidFill>
              <a:highlight>
                <a:srgbClr val="2B2B2B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10"/>
          <p:cNvSpPr txBox="1"/>
          <p:nvPr/>
        </p:nvSpPr>
        <p:spPr>
          <a:xfrm>
            <a:off x="5560300" y="353125"/>
            <a:ext cx="3132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2. DOM elements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" name="Google Shape;278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325" y="828025"/>
            <a:ext cx="6743274" cy="378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1"/>
          <p:cNvSpPr txBox="1"/>
          <p:nvPr>
            <p:ph idx="4294967295" type="ctrTitle"/>
          </p:nvPr>
        </p:nvSpPr>
        <p:spPr>
          <a:xfrm>
            <a:off x="2298725" y="871925"/>
            <a:ext cx="6394200" cy="3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you  want to run js code on your computer we should set Node.js </a:t>
            </a:r>
            <a:r>
              <a:rPr b="0" i="0" lang="en" sz="1600" u="sng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https://nodejs.org/en/</a:t>
            </a: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After we do it we can create a file with format .js and run it like: </a:t>
            </a:r>
            <a:r>
              <a:rPr b="1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 test.js</a:t>
            </a: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on the command line. 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Let's do that!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111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0. JS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5" name="Google Shape;285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700" y="925125"/>
            <a:ext cx="2027321" cy="347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2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0. JS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1" name="Google Shape;291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400" y="828025"/>
            <a:ext cx="4766699" cy="376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12"/>
          <p:cNvSpPr txBox="1"/>
          <p:nvPr/>
        </p:nvSpPr>
        <p:spPr>
          <a:xfrm>
            <a:off x="7529025" y="1835700"/>
            <a:ext cx="51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12"/>
          <p:cNvSpPr txBox="1"/>
          <p:nvPr/>
        </p:nvSpPr>
        <p:spPr>
          <a:xfrm>
            <a:off x="5254525" y="828025"/>
            <a:ext cx="34383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Run: node test and see error: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ReferenceError: </a:t>
            </a:r>
            <a:endParaRPr b="1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document is not defined</a:t>
            </a:r>
            <a:r>
              <a:rPr b="1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13"/>
          <p:cNvSpPr txBox="1"/>
          <p:nvPr>
            <p:ph idx="4294967295" type="ctrTitle"/>
          </p:nvPr>
        </p:nvSpPr>
        <p:spPr>
          <a:xfrm>
            <a:off x="2298725" y="871925"/>
            <a:ext cx="6394200" cy="3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There are different ways to link your code with a web application in a browser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 most popular engines: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Selenium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Puppeteer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Cypress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Playwright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choice of engine is a very important part of your automation project because </a:t>
            </a:r>
            <a:r>
              <a:rPr b="1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this part can not be changed.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113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3. Engines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0" name="Google Shape;300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700" y="925125"/>
            <a:ext cx="2027321" cy="347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6"/>
          <p:cNvSpPr txBox="1"/>
          <p:nvPr>
            <p:ph idx="4294967295" type="ctrTitle"/>
          </p:nvPr>
        </p:nvSpPr>
        <p:spPr>
          <a:xfrm>
            <a:off x="720000" y="1067075"/>
            <a:ext cx="8139000" cy="3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0.     Basic understanding of JS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AutoNum type="arabicPeriod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Web application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AutoNum type="arabicPeriod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DOM elements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AutoNum type="arabicPeriod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Engine for linking Desktop machine and Web application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AutoNum type="arabicPeriod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Autotest Runner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AutoNum type="arabicPeriod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Page Object architecture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Optional steps:</a:t>
            </a:r>
            <a:endParaRPr b="0" i="1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AutoNum type="arabicPeriod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CI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AutoNum type="arabicPeriod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Report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96"/>
          <p:cNvSpPr txBox="1"/>
          <p:nvPr/>
        </p:nvSpPr>
        <p:spPr>
          <a:xfrm>
            <a:off x="720000" y="353125"/>
            <a:ext cx="7936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Steps to become Test Automation Engineer</a:t>
            </a:r>
            <a:endParaRPr b="1" i="0" sz="18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14"/>
          <p:cNvSpPr txBox="1"/>
          <p:nvPr>
            <p:ph idx="4294967295" type="ctrTitle"/>
          </p:nvPr>
        </p:nvSpPr>
        <p:spPr>
          <a:xfrm>
            <a:off x="406975" y="923050"/>
            <a:ext cx="3852000" cy="3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Selenium </a:t>
            </a:r>
            <a:r>
              <a:rPr b="0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exists since 2004. Selenium WebDriver, browser driver (ChromeDriver, GeckoDriver, EdgeDriver , SafariDriver) and web browser. </a:t>
            </a:r>
            <a:endParaRPr b="0" i="0" sz="13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Pros: supports all browsers and has MANY useful tutorial</a:t>
            </a:r>
            <a:endParaRPr b="0" i="0" sz="13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Cons: the slowest and less stable</a:t>
            </a:r>
            <a:br>
              <a:rPr b="0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3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Puppeteer </a:t>
            </a:r>
            <a:r>
              <a:rPr b="0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exists since 2012. Works with the web browser using the DevTools protocol. </a:t>
            </a:r>
            <a:endParaRPr b="0" i="0" sz="13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Pros: the fastest</a:t>
            </a:r>
            <a:endParaRPr b="0" i="0" sz="13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Cons: works only with Chrome-family browsers</a:t>
            </a:r>
            <a:endParaRPr b="0" i="0" sz="13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114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3. Engines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114"/>
          <p:cNvSpPr txBox="1"/>
          <p:nvPr>
            <p:ph idx="4294967295" type="ctrTitle"/>
          </p:nvPr>
        </p:nvSpPr>
        <p:spPr>
          <a:xfrm>
            <a:off x="4572000" y="923050"/>
            <a:ext cx="4120800" cy="3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Cypress </a:t>
            </a:r>
            <a:r>
              <a:rPr b="0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exists since 2015. Doesn't run a code outside the browser as WebDriver. Runs your code inside the browser, it executes your test code and the code of the web application together. </a:t>
            </a:r>
            <a:endParaRPr b="0" i="0" sz="13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Pros: network interception and imitation of network requests</a:t>
            </a:r>
            <a:endParaRPr b="0" i="0" sz="13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Cons: the slowest</a:t>
            </a:r>
            <a:endParaRPr b="0" i="0" sz="13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br>
              <a:rPr b="1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Playwright </a:t>
            </a:r>
            <a:r>
              <a:rPr b="0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exists since 2020. It also works with browser driver, but uses an isolated environment, the so-called browser context. </a:t>
            </a:r>
            <a:endParaRPr b="0" i="0" sz="13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Pros: supports Chrome-family browsers, Firefox, WebKit. </a:t>
            </a:r>
            <a:endParaRPr b="0" i="0" sz="13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Cons: very young, there are some bugs.</a:t>
            </a:r>
            <a:endParaRPr b="0" i="0" sz="13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15"/>
          <p:cNvSpPr txBox="1"/>
          <p:nvPr>
            <p:ph idx="4294967295" type="ctrTitle"/>
          </p:nvPr>
        </p:nvSpPr>
        <p:spPr>
          <a:xfrm>
            <a:off x="2298725" y="871925"/>
            <a:ext cx="6394200" cy="3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 are using Node.js to install these engines: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Selenium: </a:t>
            </a:r>
            <a:r>
              <a:rPr b="1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npm i -D selenium-webdriver</a:t>
            </a: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+ manually download chromedriver or other browser driver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Puppeteer: </a:t>
            </a:r>
            <a:r>
              <a:rPr b="1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npm i -D puppeteer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Cypress: </a:t>
            </a:r>
            <a:r>
              <a:rPr b="1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npm i -D cypress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Playwright: </a:t>
            </a:r>
            <a:r>
              <a:rPr b="1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npm i -D playwright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115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3. Engines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" name="Google Shape;314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700" y="925125"/>
            <a:ext cx="2027321" cy="347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16"/>
          <p:cNvSpPr txBox="1"/>
          <p:nvPr>
            <p:ph idx="4294967295" type="ctrTitle"/>
          </p:nvPr>
        </p:nvSpPr>
        <p:spPr>
          <a:xfrm>
            <a:off x="6233575" y="871925"/>
            <a:ext cx="2459400" cy="3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116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3. Engines. Selenium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1" name="Google Shape;321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600" y="828025"/>
            <a:ext cx="8343925" cy="3549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17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3. Engines. Selenium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7" name="Google Shape;327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600" y="871925"/>
            <a:ext cx="6542150" cy="36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8"/>
          <p:cNvSpPr txBox="1"/>
          <p:nvPr>
            <p:ph idx="4294967295" type="ctrTitle"/>
          </p:nvPr>
        </p:nvSpPr>
        <p:spPr>
          <a:xfrm>
            <a:off x="6233575" y="871925"/>
            <a:ext cx="2459400" cy="3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118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3. Engines. Puppeteer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4" name="Google Shape;334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600" y="828025"/>
            <a:ext cx="8400450" cy="3431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19"/>
          <p:cNvSpPr txBox="1"/>
          <p:nvPr>
            <p:ph idx="4294967295" type="ctrTitle"/>
          </p:nvPr>
        </p:nvSpPr>
        <p:spPr>
          <a:xfrm>
            <a:off x="6233575" y="871925"/>
            <a:ext cx="2459400" cy="3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119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3. Engines. Puppeteer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119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2" name="Google Shape;342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600" y="828025"/>
            <a:ext cx="6536349" cy="3309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20"/>
          <p:cNvSpPr txBox="1"/>
          <p:nvPr>
            <p:ph idx="4294967295" type="ctrTitle"/>
          </p:nvPr>
        </p:nvSpPr>
        <p:spPr>
          <a:xfrm>
            <a:off x="6233575" y="871925"/>
            <a:ext cx="2459400" cy="3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120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3. Engines. Playwright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9" name="Google Shape;349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600" y="980425"/>
            <a:ext cx="8351999" cy="3234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21"/>
          <p:cNvSpPr txBox="1"/>
          <p:nvPr>
            <p:ph idx="4294967295" type="ctrTitle"/>
          </p:nvPr>
        </p:nvSpPr>
        <p:spPr>
          <a:xfrm>
            <a:off x="6233575" y="871925"/>
            <a:ext cx="2459400" cy="3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121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3. Engines. Playwright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6" name="Google Shape;356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600" y="828025"/>
            <a:ext cx="6479526" cy="3583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22"/>
          <p:cNvSpPr txBox="1"/>
          <p:nvPr>
            <p:ph idx="4294967295" type="ctrTitle"/>
          </p:nvPr>
        </p:nvSpPr>
        <p:spPr>
          <a:xfrm>
            <a:off x="720000" y="871925"/>
            <a:ext cx="7973100" cy="3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You can see that the code is actually very similar.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only thing that makes them different is what kind of engine we take.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What's next? We can't write our code like this because: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Node.js command can run only one .js file.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this file contains more than one test, these tests will run dependent on each other. If one test fails, the next will fail too.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 need to separate our tests. </a:t>
            </a: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 that if one test fails, the next will go on.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122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3. Engines.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23"/>
          <p:cNvSpPr txBox="1"/>
          <p:nvPr>
            <p:ph idx="4294967295" type="ctrTitle"/>
          </p:nvPr>
        </p:nvSpPr>
        <p:spPr>
          <a:xfrm>
            <a:off x="720225" y="871925"/>
            <a:ext cx="79731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Test Runner is an application used to run tests, validate output, and provide the tools needed to diagnose and debug tests. </a:t>
            </a:r>
            <a:r>
              <a:rPr b="1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With the Runner we can: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Divide tests into groups Suite, Сase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Add Before tests steps and After tests steps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Run tests in parallel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And much more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Popular test Runners: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Playwright Test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Jest / Jasmine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AVA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Mocha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123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4. Autotest Runner.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7"/>
          <p:cNvSpPr txBox="1"/>
          <p:nvPr>
            <p:ph idx="4294967295" type="ctrTitle"/>
          </p:nvPr>
        </p:nvSpPr>
        <p:spPr>
          <a:xfrm>
            <a:off x="2298725" y="871925"/>
            <a:ext cx="6394200" cy="20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6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A web application (or web app) is application software that runs on a web browser</a:t>
            </a:r>
            <a:endParaRPr b="0" i="0" sz="16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All web applications open in the web browser</a:t>
            </a:r>
            <a:endParaRPr b="0" i="0" sz="16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97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1. Web Application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925" y="871925"/>
            <a:ext cx="1940809" cy="319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448" y="2066025"/>
            <a:ext cx="1888476" cy="15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24"/>
          <p:cNvSpPr txBox="1"/>
          <p:nvPr>
            <p:ph idx="4294967295" type="ctrTitle"/>
          </p:nvPr>
        </p:nvSpPr>
        <p:spPr>
          <a:xfrm>
            <a:off x="6467725" y="835050"/>
            <a:ext cx="2441700" cy="3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 the playwright engine and its runner.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It is installed like this: 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npm i -D @playwright/test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Run command: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npx playwright test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15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124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4. Autotest Runner. Playwright  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5" name="Google Shape;375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649" y="828024"/>
            <a:ext cx="6218374" cy="37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25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4. Autotest Runner. Playwright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125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600" y="871925"/>
            <a:ext cx="6214955" cy="3824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26"/>
          <p:cNvSpPr txBox="1"/>
          <p:nvPr>
            <p:ph idx="4294967295" type="ctrTitle"/>
          </p:nvPr>
        </p:nvSpPr>
        <p:spPr>
          <a:xfrm>
            <a:off x="619500" y="871925"/>
            <a:ext cx="80736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page object is a class that serves as an interface to a page.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Pros: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Separates test code and page elements.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One page of web application equals one class of this page. Your page class is a constructor with page elements: buttons, input fields, text, link and others.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Puts all the actions into a web object page. 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126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5. Page Object architecture.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27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5. Page Object architecture.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4" name="Google Shape;394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80425"/>
            <a:ext cx="6381175" cy="32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27"/>
          <p:cNvSpPr txBox="1"/>
          <p:nvPr/>
        </p:nvSpPr>
        <p:spPr>
          <a:xfrm>
            <a:off x="6734175" y="980425"/>
            <a:ext cx="20349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Page Object should duplicate the look of the page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28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5. Page Object architecture.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1" name="Google Shape;401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80425"/>
            <a:ext cx="6310399" cy="28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128"/>
          <p:cNvSpPr txBox="1"/>
          <p:nvPr/>
        </p:nvSpPr>
        <p:spPr>
          <a:xfrm>
            <a:off x="6734175" y="980425"/>
            <a:ext cx="20349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code in the test imitates the user's behavior on the page.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29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5. Page Object architecture.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8" name="Google Shape;408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275" y="828025"/>
            <a:ext cx="5309168" cy="390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30"/>
          <p:cNvSpPr txBox="1"/>
          <p:nvPr>
            <p:ph idx="4294967295" type="ctrTitle"/>
          </p:nvPr>
        </p:nvSpPr>
        <p:spPr>
          <a:xfrm>
            <a:off x="619500" y="871925"/>
            <a:ext cx="8073600" cy="21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CI is the assembly, deployment and testing of an application without human intervention.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Right now your code is only on your machine. If you want to run your code independently, you must: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Push your code to remote repository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 CI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130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6. CI.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130"/>
          <p:cNvSpPr txBox="1"/>
          <p:nvPr/>
        </p:nvSpPr>
        <p:spPr>
          <a:xfrm>
            <a:off x="6481200" y="2368425"/>
            <a:ext cx="22119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most popular CI: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TeamCity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Azure Pipeline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GitAction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GitLab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30"/>
          <p:cNvSpPr/>
          <p:nvPr/>
        </p:nvSpPr>
        <p:spPr>
          <a:xfrm rot="-5400000">
            <a:off x="6407646" y="2075333"/>
            <a:ext cx="2284471" cy="2566513"/>
          </a:xfrm>
          <a:custGeom>
            <a:rect b="b" l="l" r="r" t="t"/>
            <a:pathLst>
              <a:path extrusionOk="0" h="8700043" w="7138973">
                <a:moveTo>
                  <a:pt x="2245477" y="186690"/>
                </a:moveTo>
                <a:cubicBezTo>
                  <a:pt x="2232237" y="191770"/>
                  <a:pt x="2295494" y="187960"/>
                  <a:pt x="2320502" y="189230"/>
                </a:cubicBezTo>
                <a:cubicBezTo>
                  <a:pt x="2329328" y="189230"/>
                  <a:pt x="2319031" y="193040"/>
                  <a:pt x="2349924" y="191770"/>
                </a:cubicBezTo>
                <a:cubicBezTo>
                  <a:pt x="2349924" y="190500"/>
                  <a:pt x="2376403" y="190500"/>
                  <a:pt x="2380816" y="189230"/>
                </a:cubicBezTo>
                <a:cubicBezTo>
                  <a:pt x="2346981" y="187960"/>
                  <a:pt x="2307262" y="186690"/>
                  <a:pt x="2245477" y="186690"/>
                </a:cubicBezTo>
                <a:close/>
                <a:moveTo>
                  <a:pt x="2426420" y="182880"/>
                </a:moveTo>
                <a:cubicBezTo>
                  <a:pt x="2374932" y="184150"/>
                  <a:pt x="2355808" y="181610"/>
                  <a:pt x="2321973" y="184150"/>
                </a:cubicBezTo>
                <a:cubicBezTo>
                  <a:pt x="2336684" y="186690"/>
                  <a:pt x="2429362" y="184150"/>
                  <a:pt x="2441131" y="186690"/>
                </a:cubicBezTo>
                <a:cubicBezTo>
                  <a:pt x="2410238" y="185420"/>
                  <a:pt x="2369048" y="189230"/>
                  <a:pt x="2410238" y="189230"/>
                </a:cubicBezTo>
                <a:cubicBezTo>
                  <a:pt x="2420536" y="185420"/>
                  <a:pt x="2442602" y="190500"/>
                  <a:pt x="2470552" y="189230"/>
                </a:cubicBezTo>
                <a:cubicBezTo>
                  <a:pt x="2477908" y="185420"/>
                  <a:pt x="2429362" y="186690"/>
                  <a:pt x="2426420" y="182880"/>
                </a:cubicBezTo>
                <a:close/>
                <a:moveTo>
                  <a:pt x="3335550" y="55880"/>
                </a:moveTo>
                <a:lnTo>
                  <a:pt x="3231102" y="55880"/>
                </a:lnTo>
                <a:cubicBezTo>
                  <a:pt x="3222276" y="60960"/>
                  <a:pt x="3331136" y="58420"/>
                  <a:pt x="3335550" y="55880"/>
                </a:cubicBezTo>
                <a:close/>
                <a:moveTo>
                  <a:pt x="1865937" y="57150"/>
                </a:moveTo>
                <a:cubicBezTo>
                  <a:pt x="1921838" y="55880"/>
                  <a:pt x="2014517" y="59690"/>
                  <a:pt x="2045409" y="55880"/>
                </a:cubicBezTo>
                <a:cubicBezTo>
                  <a:pt x="1990979" y="57150"/>
                  <a:pt x="1896830" y="54610"/>
                  <a:pt x="1865937" y="57150"/>
                </a:cubicBezTo>
                <a:close/>
                <a:moveTo>
                  <a:pt x="2182220" y="199390"/>
                </a:moveTo>
                <a:lnTo>
                  <a:pt x="2145443" y="199390"/>
                </a:lnTo>
                <a:cubicBezTo>
                  <a:pt x="2133674" y="199390"/>
                  <a:pt x="2124848" y="199390"/>
                  <a:pt x="2121906" y="200660"/>
                </a:cubicBezTo>
                <a:cubicBezTo>
                  <a:pt x="2164567" y="201930"/>
                  <a:pt x="2098368" y="203200"/>
                  <a:pt x="2105724" y="204470"/>
                </a:cubicBezTo>
                <a:lnTo>
                  <a:pt x="2151327" y="204470"/>
                </a:lnTo>
                <a:cubicBezTo>
                  <a:pt x="2143972" y="201930"/>
                  <a:pt x="2163096" y="201930"/>
                  <a:pt x="2174865" y="200660"/>
                </a:cubicBezTo>
                <a:cubicBezTo>
                  <a:pt x="2191047" y="201930"/>
                  <a:pt x="2201344" y="201930"/>
                  <a:pt x="2216055" y="200660"/>
                </a:cubicBezTo>
                <a:cubicBezTo>
                  <a:pt x="2214584" y="200660"/>
                  <a:pt x="2198402" y="199390"/>
                  <a:pt x="2182220" y="199390"/>
                </a:cubicBezTo>
                <a:close/>
                <a:moveTo>
                  <a:pt x="2486734" y="176530"/>
                </a:moveTo>
                <a:cubicBezTo>
                  <a:pt x="2513214" y="179070"/>
                  <a:pt x="2561760" y="180340"/>
                  <a:pt x="2605892" y="177800"/>
                </a:cubicBezTo>
                <a:cubicBezTo>
                  <a:pt x="2641198" y="181610"/>
                  <a:pt x="2651496" y="186690"/>
                  <a:pt x="2739761" y="186690"/>
                </a:cubicBezTo>
                <a:cubicBezTo>
                  <a:pt x="2760356" y="185420"/>
                  <a:pt x="2742703" y="181610"/>
                  <a:pt x="2770653" y="181610"/>
                </a:cubicBezTo>
                <a:cubicBezTo>
                  <a:pt x="2763298" y="185420"/>
                  <a:pt x="2810373" y="185420"/>
                  <a:pt x="2814786" y="187960"/>
                </a:cubicBezTo>
                <a:cubicBezTo>
                  <a:pt x="2797133" y="187960"/>
                  <a:pt x="2722108" y="187960"/>
                  <a:pt x="2769182" y="189230"/>
                </a:cubicBezTo>
                <a:lnTo>
                  <a:pt x="2919233" y="189230"/>
                </a:lnTo>
                <a:cubicBezTo>
                  <a:pt x="2939828" y="187960"/>
                  <a:pt x="2922175" y="184150"/>
                  <a:pt x="2950126" y="184150"/>
                </a:cubicBezTo>
                <a:cubicBezTo>
                  <a:pt x="2997200" y="185420"/>
                  <a:pt x="2989845" y="185420"/>
                  <a:pt x="3025151" y="182880"/>
                </a:cubicBezTo>
                <a:cubicBezTo>
                  <a:pt x="3026622" y="185420"/>
                  <a:pt x="3022209" y="187960"/>
                  <a:pt x="3054572" y="186690"/>
                </a:cubicBezTo>
                <a:cubicBezTo>
                  <a:pt x="3067812" y="181610"/>
                  <a:pt x="3075168" y="180340"/>
                  <a:pt x="3086936" y="176530"/>
                </a:cubicBezTo>
                <a:cubicBezTo>
                  <a:pt x="3104589" y="176530"/>
                  <a:pt x="3129598" y="176530"/>
                  <a:pt x="3131069" y="177800"/>
                </a:cubicBezTo>
                <a:cubicBezTo>
                  <a:pt x="3098705" y="180340"/>
                  <a:pt x="3107531" y="185420"/>
                  <a:pt x="3069283" y="186690"/>
                </a:cubicBezTo>
                <a:cubicBezTo>
                  <a:pt x="3153135" y="186690"/>
                  <a:pt x="3141366" y="176530"/>
                  <a:pt x="3191383" y="172720"/>
                </a:cubicBezTo>
                <a:cubicBezTo>
                  <a:pt x="3203152" y="172720"/>
                  <a:pt x="3220805" y="172720"/>
                  <a:pt x="3222276" y="171450"/>
                </a:cubicBezTo>
                <a:cubicBezTo>
                  <a:pt x="3178143" y="172720"/>
                  <a:pt x="3160490" y="170180"/>
                  <a:pt x="3132540" y="170180"/>
                </a:cubicBezTo>
                <a:cubicBezTo>
                  <a:pt x="3094292" y="170180"/>
                  <a:pt x="3075168" y="173990"/>
                  <a:pt x="3028093" y="171450"/>
                </a:cubicBezTo>
                <a:cubicBezTo>
                  <a:pt x="3006027" y="176530"/>
                  <a:pt x="3060457" y="175260"/>
                  <a:pt x="3056044" y="180340"/>
                </a:cubicBezTo>
                <a:cubicBezTo>
                  <a:pt x="3035448" y="181610"/>
                  <a:pt x="3022209" y="177800"/>
                  <a:pt x="3026622" y="177800"/>
                </a:cubicBezTo>
                <a:cubicBezTo>
                  <a:pt x="2956010" y="177800"/>
                  <a:pt x="2900109" y="185420"/>
                  <a:pt x="2816257" y="181610"/>
                </a:cubicBezTo>
                <a:cubicBezTo>
                  <a:pt x="2816257" y="176530"/>
                  <a:pt x="2751529" y="176530"/>
                  <a:pt x="2697099" y="176530"/>
                </a:cubicBezTo>
                <a:cubicBezTo>
                  <a:pt x="2692686" y="179070"/>
                  <a:pt x="2716223" y="179070"/>
                  <a:pt x="2726521" y="180340"/>
                </a:cubicBezTo>
                <a:cubicBezTo>
                  <a:pt x="2658851" y="179070"/>
                  <a:pt x="2555875" y="172720"/>
                  <a:pt x="2486734" y="176530"/>
                </a:cubicBezTo>
                <a:close/>
                <a:moveTo>
                  <a:pt x="749385" y="168910"/>
                </a:moveTo>
                <a:cubicBezTo>
                  <a:pt x="743501" y="175260"/>
                  <a:pt x="686129" y="167640"/>
                  <a:pt x="674360" y="171450"/>
                </a:cubicBezTo>
                <a:cubicBezTo>
                  <a:pt x="702310" y="172720"/>
                  <a:pt x="711137" y="173990"/>
                  <a:pt x="747914" y="173990"/>
                </a:cubicBezTo>
                <a:cubicBezTo>
                  <a:pt x="752327" y="173990"/>
                  <a:pt x="786162" y="168910"/>
                  <a:pt x="749385" y="168910"/>
                </a:cubicBezTo>
                <a:close/>
                <a:moveTo>
                  <a:pt x="3512079" y="71120"/>
                </a:moveTo>
                <a:cubicBezTo>
                  <a:pt x="3460591" y="69850"/>
                  <a:pt x="3447352" y="66040"/>
                  <a:pt x="3378211" y="67310"/>
                </a:cubicBezTo>
                <a:cubicBezTo>
                  <a:pt x="3359087" y="72390"/>
                  <a:pt x="3509137" y="71120"/>
                  <a:pt x="3512079" y="71120"/>
                </a:cubicBezTo>
                <a:close/>
                <a:moveTo>
                  <a:pt x="4965510" y="74930"/>
                </a:moveTo>
                <a:cubicBezTo>
                  <a:pt x="4968452" y="71120"/>
                  <a:pt x="4930204" y="71120"/>
                  <a:pt x="4891956" y="71120"/>
                </a:cubicBezTo>
                <a:cubicBezTo>
                  <a:pt x="4883129" y="74930"/>
                  <a:pt x="4922848" y="74930"/>
                  <a:pt x="4965510" y="74930"/>
                </a:cubicBezTo>
                <a:close/>
                <a:moveTo>
                  <a:pt x="4156414" y="74930"/>
                </a:moveTo>
                <a:cubicBezTo>
                  <a:pt x="4101984" y="74930"/>
                  <a:pt x="4101984" y="71120"/>
                  <a:pt x="4051967" y="71120"/>
                </a:cubicBezTo>
                <a:cubicBezTo>
                  <a:pt x="4034314" y="76200"/>
                  <a:pt x="4107868" y="73660"/>
                  <a:pt x="4096100" y="77470"/>
                </a:cubicBezTo>
                <a:cubicBezTo>
                  <a:pt x="4129934" y="77470"/>
                  <a:pt x="4152001" y="77470"/>
                  <a:pt x="4156414" y="74930"/>
                </a:cubicBezTo>
                <a:close/>
                <a:moveTo>
                  <a:pt x="4278514" y="59690"/>
                </a:moveTo>
                <a:cubicBezTo>
                  <a:pt x="4271158" y="54610"/>
                  <a:pt x="4190249" y="57150"/>
                  <a:pt x="4129934" y="57150"/>
                </a:cubicBezTo>
                <a:cubicBezTo>
                  <a:pt x="4069620" y="57150"/>
                  <a:pt x="3997537" y="58420"/>
                  <a:pt x="3965173" y="55880"/>
                </a:cubicBezTo>
                <a:cubicBezTo>
                  <a:pt x="3990182" y="63500"/>
                  <a:pt x="4181422" y="58420"/>
                  <a:pt x="4278514" y="59690"/>
                </a:cubicBezTo>
                <a:close/>
                <a:moveTo>
                  <a:pt x="4037256" y="68580"/>
                </a:moveTo>
                <a:cubicBezTo>
                  <a:pt x="4050496" y="63500"/>
                  <a:pt x="3944578" y="67310"/>
                  <a:pt x="3932809" y="64770"/>
                </a:cubicBezTo>
                <a:cubicBezTo>
                  <a:pt x="3938694" y="68580"/>
                  <a:pt x="3851900" y="63500"/>
                  <a:pt x="3857784" y="67310"/>
                </a:cubicBezTo>
                <a:cubicBezTo>
                  <a:pt x="3932809" y="66040"/>
                  <a:pt x="3974000" y="68580"/>
                  <a:pt x="4037256" y="68580"/>
                </a:cubicBezTo>
                <a:close/>
                <a:moveTo>
                  <a:pt x="2291081" y="184150"/>
                </a:moveTo>
                <a:cubicBezTo>
                  <a:pt x="2305791" y="182880"/>
                  <a:pt x="2305791" y="179070"/>
                  <a:pt x="2336684" y="179070"/>
                </a:cubicBezTo>
                <a:cubicBezTo>
                  <a:pt x="2371990" y="177800"/>
                  <a:pt x="2445544" y="182880"/>
                  <a:pt x="2411709" y="179070"/>
                </a:cubicBezTo>
                <a:cubicBezTo>
                  <a:pt x="2374932" y="173990"/>
                  <a:pt x="2307262" y="176530"/>
                  <a:pt x="2276370" y="180340"/>
                </a:cubicBezTo>
                <a:cubicBezTo>
                  <a:pt x="2239593" y="176530"/>
                  <a:pt x="2198402" y="175260"/>
                  <a:pt x="2155741" y="180340"/>
                </a:cubicBezTo>
                <a:cubicBezTo>
                  <a:pt x="2232237" y="179070"/>
                  <a:pt x="2229295" y="184150"/>
                  <a:pt x="2291081" y="184150"/>
                </a:cubicBezTo>
                <a:close/>
                <a:moveTo>
                  <a:pt x="4004892" y="77470"/>
                </a:moveTo>
                <a:cubicBezTo>
                  <a:pt x="4006363" y="72390"/>
                  <a:pt x="3950462" y="73660"/>
                  <a:pt x="3900445" y="73660"/>
                </a:cubicBezTo>
                <a:cubicBezTo>
                  <a:pt x="3896032" y="77470"/>
                  <a:pt x="3981355" y="74930"/>
                  <a:pt x="4004892" y="77470"/>
                </a:cubicBezTo>
                <a:close/>
                <a:moveTo>
                  <a:pt x="2046880" y="205740"/>
                </a:moveTo>
                <a:lnTo>
                  <a:pt x="2092484" y="205740"/>
                </a:lnTo>
                <a:lnTo>
                  <a:pt x="2093955" y="200660"/>
                </a:lnTo>
                <a:lnTo>
                  <a:pt x="2048352" y="200660"/>
                </a:lnTo>
                <a:cubicBezTo>
                  <a:pt x="2045409" y="203200"/>
                  <a:pt x="2071889" y="203200"/>
                  <a:pt x="2046880" y="205740"/>
                </a:cubicBezTo>
                <a:close/>
                <a:moveTo>
                  <a:pt x="2093955" y="191770"/>
                </a:moveTo>
                <a:cubicBezTo>
                  <a:pt x="2136616" y="190500"/>
                  <a:pt x="2157212" y="190500"/>
                  <a:pt x="2198402" y="191770"/>
                </a:cubicBezTo>
                <a:cubicBezTo>
                  <a:pt x="2217526" y="186690"/>
                  <a:pt x="2077773" y="185420"/>
                  <a:pt x="2093955" y="191770"/>
                </a:cubicBezTo>
                <a:close/>
                <a:moveTo>
                  <a:pt x="1456976" y="156210"/>
                </a:moveTo>
                <a:cubicBezTo>
                  <a:pt x="1412844" y="156210"/>
                  <a:pt x="1333405" y="153670"/>
                  <a:pt x="1292215" y="157480"/>
                </a:cubicBezTo>
                <a:cubicBezTo>
                  <a:pt x="1270149" y="157480"/>
                  <a:pt x="1245140" y="151130"/>
                  <a:pt x="1246611" y="157480"/>
                </a:cubicBezTo>
                <a:cubicBezTo>
                  <a:pt x="1295157" y="161290"/>
                  <a:pt x="1418728" y="158750"/>
                  <a:pt x="1456976" y="156210"/>
                </a:cubicBezTo>
                <a:close/>
                <a:moveTo>
                  <a:pt x="2118963" y="287020"/>
                </a:moveTo>
                <a:cubicBezTo>
                  <a:pt x="2138088" y="288290"/>
                  <a:pt x="2171922" y="288290"/>
                  <a:pt x="2174865" y="285750"/>
                </a:cubicBezTo>
                <a:cubicBezTo>
                  <a:pt x="2154269" y="285750"/>
                  <a:pt x="2123377" y="285750"/>
                  <a:pt x="2118963" y="287020"/>
                </a:cubicBezTo>
                <a:close/>
                <a:moveTo>
                  <a:pt x="2202815" y="266700"/>
                </a:moveTo>
                <a:cubicBezTo>
                  <a:pt x="2199873" y="267970"/>
                  <a:pt x="2191047" y="267970"/>
                  <a:pt x="2174865" y="267970"/>
                </a:cubicBezTo>
                <a:lnTo>
                  <a:pt x="2174865" y="271780"/>
                </a:lnTo>
                <a:lnTo>
                  <a:pt x="2217526" y="271780"/>
                </a:lnTo>
                <a:cubicBezTo>
                  <a:pt x="2214584" y="270510"/>
                  <a:pt x="2221939" y="266700"/>
                  <a:pt x="2202815" y="266700"/>
                </a:cubicBezTo>
                <a:close/>
                <a:moveTo>
                  <a:pt x="5011114" y="57150"/>
                </a:moveTo>
                <a:cubicBezTo>
                  <a:pt x="4990518" y="57150"/>
                  <a:pt x="4959626" y="57150"/>
                  <a:pt x="4955212" y="58420"/>
                </a:cubicBezTo>
                <a:cubicBezTo>
                  <a:pt x="4972865" y="59690"/>
                  <a:pt x="5006700" y="59690"/>
                  <a:pt x="5011114" y="57150"/>
                </a:cubicBezTo>
                <a:close/>
                <a:moveTo>
                  <a:pt x="4022546" y="50800"/>
                </a:moveTo>
                <a:cubicBezTo>
                  <a:pt x="4093158" y="60960"/>
                  <a:pt x="4278514" y="55880"/>
                  <a:pt x="4375605" y="55880"/>
                </a:cubicBezTo>
                <a:cubicBezTo>
                  <a:pt x="4457986" y="55880"/>
                  <a:pt x="4550664" y="59690"/>
                  <a:pt x="4630103" y="55880"/>
                </a:cubicBezTo>
                <a:cubicBezTo>
                  <a:pt x="4606566" y="53340"/>
                  <a:pt x="4527127" y="57150"/>
                  <a:pt x="4531540" y="52070"/>
                </a:cubicBezTo>
                <a:cubicBezTo>
                  <a:pt x="4549193" y="53340"/>
                  <a:pt x="4615392" y="54610"/>
                  <a:pt x="4616863" y="50800"/>
                </a:cubicBezTo>
                <a:cubicBezTo>
                  <a:pt x="4590384" y="48260"/>
                  <a:pt x="4524185" y="49530"/>
                  <a:pt x="4475639" y="49530"/>
                </a:cubicBezTo>
                <a:cubicBezTo>
                  <a:pt x="4447689" y="49530"/>
                  <a:pt x="4457986" y="45720"/>
                  <a:pt x="4419738" y="46990"/>
                </a:cubicBezTo>
                <a:cubicBezTo>
                  <a:pt x="4422680" y="49530"/>
                  <a:pt x="4369721" y="46990"/>
                  <a:pt x="4349126" y="48260"/>
                </a:cubicBezTo>
                <a:cubicBezTo>
                  <a:pt x="4285869" y="45720"/>
                  <a:pt x="4185836" y="44450"/>
                  <a:pt x="4094629" y="45720"/>
                </a:cubicBezTo>
                <a:cubicBezTo>
                  <a:pt x="4035785" y="46990"/>
                  <a:pt x="3960760" y="48260"/>
                  <a:pt x="3940165" y="50800"/>
                </a:cubicBezTo>
                <a:cubicBezTo>
                  <a:pt x="3982826" y="52070"/>
                  <a:pt x="3971058" y="50800"/>
                  <a:pt x="4022546" y="50800"/>
                </a:cubicBezTo>
                <a:close/>
                <a:moveTo>
                  <a:pt x="4191720" y="48260"/>
                </a:moveTo>
                <a:cubicBezTo>
                  <a:pt x="4181423" y="52070"/>
                  <a:pt x="4112282" y="53340"/>
                  <a:pt x="4078447" y="50800"/>
                </a:cubicBezTo>
                <a:cubicBezTo>
                  <a:pt x="4082860" y="46990"/>
                  <a:pt x="4149059" y="49530"/>
                  <a:pt x="4191720" y="48260"/>
                </a:cubicBezTo>
                <a:close/>
                <a:moveTo>
                  <a:pt x="4587442" y="44450"/>
                </a:moveTo>
                <a:cubicBezTo>
                  <a:pt x="4577144" y="44450"/>
                  <a:pt x="4571260" y="43180"/>
                  <a:pt x="4572731" y="41910"/>
                </a:cubicBezTo>
                <a:cubicBezTo>
                  <a:pt x="4531540" y="43180"/>
                  <a:pt x="4530069" y="43180"/>
                  <a:pt x="4487408" y="41910"/>
                </a:cubicBezTo>
                <a:cubicBezTo>
                  <a:pt x="4478581" y="45720"/>
                  <a:pt x="4569789" y="48260"/>
                  <a:pt x="4587442" y="44450"/>
                </a:cubicBezTo>
                <a:close/>
                <a:moveTo>
                  <a:pt x="6392461" y="254000"/>
                </a:moveTo>
                <a:cubicBezTo>
                  <a:pt x="6390989" y="247650"/>
                  <a:pt x="6302725" y="250190"/>
                  <a:pt x="6251237" y="248920"/>
                </a:cubicBezTo>
                <a:cubicBezTo>
                  <a:pt x="6217402" y="248920"/>
                  <a:pt x="6258592" y="242570"/>
                  <a:pt x="6208575" y="245110"/>
                </a:cubicBezTo>
                <a:cubicBezTo>
                  <a:pt x="6151203" y="245110"/>
                  <a:pt x="6118839" y="246380"/>
                  <a:pt x="6082062" y="247650"/>
                </a:cubicBezTo>
                <a:cubicBezTo>
                  <a:pt x="5805498" y="245110"/>
                  <a:pt x="5546588" y="246380"/>
                  <a:pt x="5277379" y="248920"/>
                </a:cubicBezTo>
                <a:cubicBezTo>
                  <a:pt x="5162635" y="255270"/>
                  <a:pt x="5011114" y="251460"/>
                  <a:pt x="4881658" y="254000"/>
                </a:cubicBezTo>
                <a:cubicBezTo>
                  <a:pt x="4846352" y="255270"/>
                  <a:pt x="4827228" y="256540"/>
                  <a:pt x="4796335" y="256540"/>
                </a:cubicBezTo>
                <a:cubicBezTo>
                  <a:pt x="4702186" y="257810"/>
                  <a:pt x="4615392" y="256540"/>
                  <a:pt x="4556549" y="257810"/>
                </a:cubicBezTo>
                <a:cubicBezTo>
                  <a:pt x="4466813" y="259080"/>
                  <a:pt x="4397672" y="260350"/>
                  <a:pt x="4316762" y="261620"/>
                </a:cubicBezTo>
                <a:cubicBezTo>
                  <a:pt x="4218200" y="262890"/>
                  <a:pt x="4122579" y="262890"/>
                  <a:pt x="4021074" y="264160"/>
                </a:cubicBezTo>
                <a:cubicBezTo>
                  <a:pt x="3969586" y="264160"/>
                  <a:pt x="3926925" y="266700"/>
                  <a:pt x="3879850" y="266700"/>
                </a:cubicBezTo>
                <a:cubicBezTo>
                  <a:pt x="3840131" y="266700"/>
                  <a:pt x="3793056" y="265430"/>
                  <a:pt x="3753337" y="265430"/>
                </a:cubicBezTo>
                <a:cubicBezTo>
                  <a:pt x="3684196" y="265430"/>
                  <a:pt x="3610642" y="269240"/>
                  <a:pt x="3541501" y="269240"/>
                </a:cubicBezTo>
                <a:cubicBezTo>
                  <a:pt x="3516493" y="269240"/>
                  <a:pt x="3487071" y="267970"/>
                  <a:pt x="3456179" y="267970"/>
                </a:cubicBezTo>
                <a:cubicBezTo>
                  <a:pt x="3426757" y="267970"/>
                  <a:pt x="3395864" y="270510"/>
                  <a:pt x="3370855" y="270510"/>
                </a:cubicBezTo>
                <a:cubicBezTo>
                  <a:pt x="3342905" y="270510"/>
                  <a:pt x="3313483" y="267970"/>
                  <a:pt x="3285533" y="269240"/>
                </a:cubicBezTo>
                <a:cubicBezTo>
                  <a:pt x="3239929" y="270510"/>
                  <a:pt x="3186970" y="271780"/>
                  <a:pt x="3144309" y="273050"/>
                </a:cubicBezTo>
                <a:cubicBezTo>
                  <a:pt x="3001614" y="271780"/>
                  <a:pt x="2770654" y="273050"/>
                  <a:pt x="2622074" y="275590"/>
                </a:cubicBezTo>
                <a:cubicBezTo>
                  <a:pt x="2600008" y="275590"/>
                  <a:pt x="2610306" y="279400"/>
                  <a:pt x="2579413" y="278130"/>
                </a:cubicBezTo>
                <a:cubicBezTo>
                  <a:pt x="2451428" y="276860"/>
                  <a:pt x="2396998" y="283210"/>
                  <a:pt x="2269014" y="281940"/>
                </a:cubicBezTo>
                <a:cubicBezTo>
                  <a:pt x="2280783" y="290830"/>
                  <a:pt x="2363164" y="285750"/>
                  <a:pt x="2466139" y="287020"/>
                </a:cubicBezTo>
                <a:cubicBezTo>
                  <a:pt x="2501445" y="287020"/>
                  <a:pt x="2529396" y="290830"/>
                  <a:pt x="2536751" y="290830"/>
                </a:cubicBezTo>
                <a:cubicBezTo>
                  <a:pt x="2549991" y="290830"/>
                  <a:pt x="2554404" y="289560"/>
                  <a:pt x="2564702" y="289560"/>
                </a:cubicBezTo>
                <a:lnTo>
                  <a:pt x="2607363" y="289560"/>
                </a:lnTo>
                <a:cubicBezTo>
                  <a:pt x="2667678" y="290830"/>
                  <a:pt x="2701513" y="289560"/>
                  <a:pt x="2748587" y="289560"/>
                </a:cubicBezTo>
                <a:cubicBezTo>
                  <a:pt x="2775067" y="289560"/>
                  <a:pt x="2794191" y="290830"/>
                  <a:pt x="2819199" y="290830"/>
                </a:cubicBezTo>
                <a:cubicBezTo>
                  <a:pt x="2880985" y="289560"/>
                  <a:pt x="2981018" y="288290"/>
                  <a:pt x="3016325" y="288290"/>
                </a:cubicBezTo>
                <a:cubicBezTo>
                  <a:pt x="3036920" y="288290"/>
                  <a:pt x="3066341" y="289560"/>
                  <a:pt x="3086937" y="289560"/>
                </a:cubicBezTo>
                <a:cubicBezTo>
                  <a:pt x="3182557" y="289560"/>
                  <a:pt x="3287004" y="288290"/>
                  <a:pt x="3382624" y="288290"/>
                </a:cubicBezTo>
                <a:cubicBezTo>
                  <a:pt x="3423815" y="288290"/>
                  <a:pt x="3467947" y="285750"/>
                  <a:pt x="3509137" y="285750"/>
                </a:cubicBezTo>
                <a:cubicBezTo>
                  <a:pt x="3532675" y="285750"/>
                  <a:pt x="3569452" y="287020"/>
                  <a:pt x="3594460" y="287020"/>
                </a:cubicBezTo>
                <a:cubicBezTo>
                  <a:pt x="3625353" y="287020"/>
                  <a:pt x="3653304" y="285750"/>
                  <a:pt x="3679783" y="285750"/>
                </a:cubicBezTo>
                <a:cubicBezTo>
                  <a:pt x="3871024" y="284480"/>
                  <a:pt x="4043141" y="283210"/>
                  <a:pt x="4202018" y="281940"/>
                </a:cubicBezTo>
                <a:cubicBezTo>
                  <a:pt x="4266745" y="281940"/>
                  <a:pt x="4327060" y="283210"/>
                  <a:pt x="4385903" y="281940"/>
                </a:cubicBezTo>
                <a:cubicBezTo>
                  <a:pt x="4446217" y="280670"/>
                  <a:pt x="4509474" y="279400"/>
                  <a:pt x="4569789" y="278130"/>
                </a:cubicBezTo>
                <a:cubicBezTo>
                  <a:pt x="4680120" y="275590"/>
                  <a:pt x="4755145" y="274320"/>
                  <a:pt x="4852236" y="273050"/>
                </a:cubicBezTo>
                <a:cubicBezTo>
                  <a:pt x="4890484" y="271780"/>
                  <a:pt x="5025824" y="270510"/>
                  <a:pt x="5077312" y="270510"/>
                </a:cubicBezTo>
                <a:cubicBezTo>
                  <a:pt x="5097907" y="270510"/>
                  <a:pt x="5102321" y="271780"/>
                  <a:pt x="5133213" y="271780"/>
                </a:cubicBezTo>
                <a:cubicBezTo>
                  <a:pt x="5167048" y="271780"/>
                  <a:pt x="5196470" y="269240"/>
                  <a:pt x="5231776" y="269240"/>
                </a:cubicBezTo>
                <a:cubicBezTo>
                  <a:pt x="5272966" y="269240"/>
                  <a:pt x="5318570" y="267970"/>
                  <a:pt x="5358289" y="267970"/>
                </a:cubicBezTo>
                <a:cubicBezTo>
                  <a:pt x="5433314" y="266700"/>
                  <a:pt x="5505397" y="264160"/>
                  <a:pt x="5583365" y="264160"/>
                </a:cubicBezTo>
                <a:cubicBezTo>
                  <a:pt x="5786374" y="262890"/>
                  <a:pt x="5992326" y="262890"/>
                  <a:pt x="6204162" y="260350"/>
                </a:cubicBezTo>
                <a:cubicBezTo>
                  <a:pt x="6230641" y="255270"/>
                  <a:pt x="6343915" y="257810"/>
                  <a:pt x="6392461" y="254000"/>
                </a:cubicBezTo>
                <a:close/>
                <a:moveTo>
                  <a:pt x="1033304" y="34290"/>
                </a:moveTo>
                <a:cubicBezTo>
                  <a:pt x="939155" y="34290"/>
                  <a:pt x="828824" y="35560"/>
                  <a:pt x="722906" y="35560"/>
                </a:cubicBezTo>
                <a:cubicBezTo>
                  <a:pt x="740559" y="43180"/>
                  <a:pt x="906791" y="36830"/>
                  <a:pt x="990643" y="39370"/>
                </a:cubicBezTo>
                <a:cubicBezTo>
                  <a:pt x="1018593" y="40640"/>
                  <a:pt x="1023007" y="43180"/>
                  <a:pt x="1046544" y="44450"/>
                </a:cubicBezTo>
                <a:cubicBezTo>
                  <a:pt x="1127454" y="41910"/>
                  <a:pt x="1249553" y="48260"/>
                  <a:pt x="1314281" y="41910"/>
                </a:cubicBezTo>
                <a:cubicBezTo>
                  <a:pt x="1348116" y="41910"/>
                  <a:pt x="1340761" y="46990"/>
                  <a:pt x="1384893" y="45720"/>
                </a:cubicBezTo>
                <a:cubicBezTo>
                  <a:pt x="1420199" y="45720"/>
                  <a:pt x="1452563" y="45720"/>
                  <a:pt x="1470216" y="44450"/>
                </a:cubicBezTo>
                <a:cubicBezTo>
                  <a:pt x="1517291" y="48260"/>
                  <a:pt x="1577605" y="45720"/>
                  <a:pt x="1611440" y="45720"/>
                </a:cubicBezTo>
                <a:cubicBezTo>
                  <a:pt x="1683523" y="45720"/>
                  <a:pt x="1768846" y="46990"/>
                  <a:pt x="1836516" y="46990"/>
                </a:cubicBezTo>
                <a:lnTo>
                  <a:pt x="1977740" y="46990"/>
                </a:lnTo>
                <a:cubicBezTo>
                  <a:pt x="2024814" y="46990"/>
                  <a:pt x="2076302" y="49530"/>
                  <a:pt x="2118964" y="49530"/>
                </a:cubicBezTo>
                <a:cubicBezTo>
                  <a:pt x="2167509" y="49530"/>
                  <a:pt x="2213113" y="48260"/>
                  <a:pt x="2260188" y="48260"/>
                </a:cubicBezTo>
                <a:cubicBezTo>
                  <a:pt x="2389643" y="48260"/>
                  <a:pt x="2579413" y="49530"/>
                  <a:pt x="2767711" y="49530"/>
                </a:cubicBezTo>
                <a:cubicBezTo>
                  <a:pt x="2775067" y="49530"/>
                  <a:pt x="2783893" y="48260"/>
                  <a:pt x="2767711" y="48260"/>
                </a:cubicBezTo>
                <a:cubicBezTo>
                  <a:pt x="2725050" y="48260"/>
                  <a:pt x="2657380" y="49530"/>
                  <a:pt x="2654438" y="45720"/>
                </a:cubicBezTo>
                <a:cubicBezTo>
                  <a:pt x="2695628" y="44450"/>
                  <a:pt x="2751530" y="46990"/>
                  <a:pt x="2780951" y="46990"/>
                </a:cubicBezTo>
                <a:cubicBezTo>
                  <a:pt x="2804489" y="46990"/>
                  <a:pt x="2829497" y="44450"/>
                  <a:pt x="2836852" y="45720"/>
                </a:cubicBezTo>
                <a:cubicBezTo>
                  <a:pt x="2876572" y="45720"/>
                  <a:pt x="2913349" y="45720"/>
                  <a:pt x="2907464" y="41910"/>
                </a:cubicBezTo>
                <a:cubicBezTo>
                  <a:pt x="2857447" y="44450"/>
                  <a:pt x="2823613" y="39370"/>
                  <a:pt x="2780951" y="39370"/>
                </a:cubicBezTo>
                <a:cubicBezTo>
                  <a:pt x="2751530" y="39370"/>
                  <a:pt x="2707397" y="40640"/>
                  <a:pt x="2667678" y="40640"/>
                </a:cubicBezTo>
                <a:cubicBezTo>
                  <a:pt x="2611777" y="39370"/>
                  <a:pt x="2548520" y="41910"/>
                  <a:pt x="2513214" y="38100"/>
                </a:cubicBezTo>
                <a:cubicBezTo>
                  <a:pt x="2542636" y="36830"/>
                  <a:pt x="2605892" y="39370"/>
                  <a:pt x="2611777" y="36830"/>
                </a:cubicBezTo>
                <a:cubicBezTo>
                  <a:pt x="2523512" y="34290"/>
                  <a:pt x="2345511" y="35560"/>
                  <a:pt x="2245477" y="35560"/>
                </a:cubicBezTo>
                <a:cubicBezTo>
                  <a:pt x="2168981" y="35560"/>
                  <a:pt x="2127790" y="34290"/>
                  <a:pt x="2118964" y="36830"/>
                </a:cubicBezTo>
                <a:cubicBezTo>
                  <a:pt x="2015988" y="30480"/>
                  <a:pt x="1826218" y="35560"/>
                  <a:pt x="1724713" y="33020"/>
                </a:cubicBezTo>
                <a:cubicBezTo>
                  <a:pt x="1702647" y="33020"/>
                  <a:pt x="1714416" y="36830"/>
                  <a:pt x="1682052" y="35560"/>
                </a:cubicBezTo>
                <a:cubicBezTo>
                  <a:pt x="1648217" y="35560"/>
                  <a:pt x="1689407" y="29210"/>
                  <a:pt x="1639391" y="31750"/>
                </a:cubicBezTo>
                <a:cubicBezTo>
                  <a:pt x="1492282" y="34290"/>
                  <a:pt x="1301041" y="29210"/>
                  <a:pt x="1145107" y="33020"/>
                </a:cubicBezTo>
                <a:cubicBezTo>
                  <a:pt x="1093619" y="30480"/>
                  <a:pt x="1009767" y="26670"/>
                  <a:pt x="962692" y="30480"/>
                </a:cubicBezTo>
                <a:cubicBezTo>
                  <a:pt x="989172" y="31750"/>
                  <a:pt x="1046544" y="29210"/>
                  <a:pt x="1033304" y="34290"/>
                </a:cubicBezTo>
                <a:close/>
                <a:moveTo>
                  <a:pt x="2442602" y="38100"/>
                </a:moveTo>
                <a:lnTo>
                  <a:pt x="2470552" y="38100"/>
                </a:lnTo>
                <a:lnTo>
                  <a:pt x="2470552" y="40640"/>
                </a:lnTo>
                <a:lnTo>
                  <a:pt x="2442602" y="40640"/>
                </a:lnTo>
                <a:lnTo>
                  <a:pt x="2442602" y="38100"/>
                </a:lnTo>
                <a:close/>
                <a:moveTo>
                  <a:pt x="1470216" y="35560"/>
                </a:moveTo>
                <a:cubicBezTo>
                  <a:pt x="1465803" y="41910"/>
                  <a:pt x="1376067" y="36830"/>
                  <a:pt x="1356942" y="35560"/>
                </a:cubicBezTo>
                <a:cubicBezTo>
                  <a:pt x="1362827" y="33020"/>
                  <a:pt x="1464332" y="33020"/>
                  <a:pt x="1470216" y="35560"/>
                </a:cubicBezTo>
                <a:close/>
                <a:moveTo>
                  <a:pt x="1393720" y="1270"/>
                </a:moveTo>
                <a:cubicBezTo>
                  <a:pt x="1355471" y="1270"/>
                  <a:pt x="1290744" y="0"/>
                  <a:pt x="1249553" y="2540"/>
                </a:cubicBezTo>
                <a:cubicBezTo>
                  <a:pt x="1293686" y="1270"/>
                  <a:pt x="1371653" y="2540"/>
                  <a:pt x="1393720" y="1270"/>
                </a:cubicBezTo>
                <a:close/>
                <a:moveTo>
                  <a:pt x="1842400" y="3810"/>
                </a:moveTo>
                <a:cubicBezTo>
                  <a:pt x="1842400" y="2540"/>
                  <a:pt x="1829160" y="2540"/>
                  <a:pt x="1810036" y="2540"/>
                </a:cubicBezTo>
                <a:lnTo>
                  <a:pt x="1742366" y="2540"/>
                </a:lnTo>
                <a:cubicBezTo>
                  <a:pt x="1693821" y="2540"/>
                  <a:pt x="1648217" y="3810"/>
                  <a:pt x="1658515" y="3810"/>
                </a:cubicBezTo>
                <a:lnTo>
                  <a:pt x="1842400" y="3810"/>
                </a:lnTo>
                <a:close/>
                <a:moveTo>
                  <a:pt x="2950126" y="191770"/>
                </a:moveTo>
                <a:cubicBezTo>
                  <a:pt x="2950126" y="193040"/>
                  <a:pt x="2913349" y="191770"/>
                  <a:pt x="2910406" y="193040"/>
                </a:cubicBezTo>
                <a:lnTo>
                  <a:pt x="3081052" y="193040"/>
                </a:lnTo>
                <a:cubicBezTo>
                  <a:pt x="3107532" y="191770"/>
                  <a:pt x="2970721" y="193040"/>
                  <a:pt x="2950126" y="191770"/>
                </a:cubicBezTo>
                <a:close/>
                <a:moveTo>
                  <a:pt x="5533348" y="210820"/>
                </a:moveTo>
                <a:cubicBezTo>
                  <a:pt x="5537761" y="208280"/>
                  <a:pt x="5443612" y="209550"/>
                  <a:pt x="5440670" y="210820"/>
                </a:cubicBezTo>
                <a:cubicBezTo>
                  <a:pt x="5489215" y="210820"/>
                  <a:pt x="5492158" y="209550"/>
                  <a:pt x="5533348" y="210820"/>
                </a:cubicBezTo>
                <a:close/>
                <a:moveTo>
                  <a:pt x="5543646" y="69850"/>
                </a:moveTo>
                <a:cubicBezTo>
                  <a:pt x="5553943" y="67310"/>
                  <a:pt x="5443612" y="66040"/>
                  <a:pt x="5450967" y="68580"/>
                </a:cubicBezTo>
                <a:cubicBezTo>
                  <a:pt x="5493629" y="68580"/>
                  <a:pt x="5496571" y="69850"/>
                  <a:pt x="5543646" y="69850"/>
                </a:cubicBezTo>
                <a:close/>
                <a:moveTo>
                  <a:pt x="5834920" y="207010"/>
                </a:moveTo>
                <a:cubicBezTo>
                  <a:pt x="5684870" y="208280"/>
                  <a:pt x="5690754" y="207010"/>
                  <a:pt x="5586307" y="209550"/>
                </a:cubicBezTo>
                <a:cubicBezTo>
                  <a:pt x="5681927" y="209550"/>
                  <a:pt x="5792258" y="210820"/>
                  <a:pt x="5834920" y="207010"/>
                </a:cubicBezTo>
                <a:close/>
                <a:moveTo>
                  <a:pt x="5958491" y="223520"/>
                </a:moveTo>
                <a:cubicBezTo>
                  <a:pt x="5896706" y="224790"/>
                  <a:pt x="5865813" y="220980"/>
                  <a:pt x="5839333" y="222250"/>
                </a:cubicBezTo>
                <a:cubicBezTo>
                  <a:pt x="5855515" y="223520"/>
                  <a:pt x="5927598" y="226060"/>
                  <a:pt x="5958491" y="223520"/>
                </a:cubicBezTo>
                <a:close/>
                <a:moveTo>
                  <a:pt x="6051169" y="224790"/>
                </a:moveTo>
                <a:cubicBezTo>
                  <a:pt x="6048227" y="223520"/>
                  <a:pt x="6055583" y="222250"/>
                  <a:pt x="6037930" y="222250"/>
                </a:cubicBezTo>
                <a:cubicBezTo>
                  <a:pt x="6034987" y="223520"/>
                  <a:pt x="5989384" y="223520"/>
                  <a:pt x="5986442" y="224790"/>
                </a:cubicBezTo>
                <a:lnTo>
                  <a:pt x="6051169" y="224790"/>
                </a:lnTo>
                <a:close/>
                <a:moveTo>
                  <a:pt x="6155616" y="356870"/>
                </a:moveTo>
                <a:cubicBezTo>
                  <a:pt x="6145319" y="356870"/>
                  <a:pt x="6090889" y="355600"/>
                  <a:pt x="6102657" y="358140"/>
                </a:cubicBezTo>
                <a:cubicBezTo>
                  <a:pt x="6111484" y="359410"/>
                  <a:pt x="6279187" y="356870"/>
                  <a:pt x="6155616" y="356870"/>
                </a:cubicBezTo>
                <a:close/>
                <a:moveTo>
                  <a:pt x="4118166" y="228600"/>
                </a:moveTo>
                <a:cubicBezTo>
                  <a:pt x="4107868" y="226060"/>
                  <a:pt x="3991652" y="226060"/>
                  <a:pt x="4000479" y="231140"/>
                </a:cubicBezTo>
                <a:cubicBezTo>
                  <a:pt x="4065207" y="228600"/>
                  <a:pt x="4006363" y="227330"/>
                  <a:pt x="4118166" y="228600"/>
                </a:cubicBezTo>
                <a:close/>
                <a:moveTo>
                  <a:pt x="6651293" y="242570"/>
                </a:moveTo>
                <a:lnTo>
                  <a:pt x="6651293" y="245110"/>
                </a:lnTo>
                <a:lnTo>
                  <a:pt x="6528103" y="245110"/>
                </a:lnTo>
                <a:cubicBezTo>
                  <a:pt x="6556043" y="243840"/>
                  <a:pt x="6605573" y="242570"/>
                  <a:pt x="6651293" y="242570"/>
                </a:cubicBezTo>
                <a:close/>
                <a:moveTo>
                  <a:pt x="6182096" y="3810"/>
                </a:moveTo>
                <a:cubicBezTo>
                  <a:pt x="6149732" y="5080"/>
                  <a:pt x="6011450" y="3810"/>
                  <a:pt x="5998210" y="5080"/>
                </a:cubicBezTo>
                <a:cubicBezTo>
                  <a:pt x="6026160" y="5080"/>
                  <a:pt x="6218872" y="6350"/>
                  <a:pt x="6182096" y="3810"/>
                </a:cubicBezTo>
                <a:close/>
                <a:moveTo>
                  <a:pt x="6477783" y="8372383"/>
                </a:moveTo>
                <a:lnTo>
                  <a:pt x="6488081" y="8372383"/>
                </a:lnTo>
                <a:lnTo>
                  <a:pt x="6477783" y="8372383"/>
                </a:lnTo>
                <a:close/>
                <a:moveTo>
                  <a:pt x="7136433" y="8183154"/>
                </a:moveTo>
                <a:cubicBezTo>
                  <a:pt x="7135163" y="8143783"/>
                  <a:pt x="7138973" y="8084715"/>
                  <a:pt x="7137703" y="8058484"/>
                </a:cubicBezTo>
                <a:cubicBezTo>
                  <a:pt x="7136433" y="8090960"/>
                  <a:pt x="7136433" y="8040998"/>
                  <a:pt x="7137703" y="8036002"/>
                </a:cubicBezTo>
                <a:cubicBezTo>
                  <a:pt x="7135163" y="8028508"/>
                  <a:pt x="7136433" y="8034753"/>
                  <a:pt x="7135163" y="8003527"/>
                </a:cubicBezTo>
                <a:cubicBezTo>
                  <a:pt x="7135163" y="8019764"/>
                  <a:pt x="7135163" y="8044745"/>
                  <a:pt x="7133892" y="8048492"/>
                </a:cubicBezTo>
                <a:cubicBezTo>
                  <a:pt x="7131353" y="7953565"/>
                  <a:pt x="7133892" y="7813671"/>
                  <a:pt x="7133892" y="7713748"/>
                </a:cubicBezTo>
                <a:cubicBezTo>
                  <a:pt x="7132623" y="7678775"/>
                  <a:pt x="7131353" y="7752468"/>
                  <a:pt x="7130083" y="7714997"/>
                </a:cubicBezTo>
                <a:cubicBezTo>
                  <a:pt x="7132623" y="7680024"/>
                  <a:pt x="7126273" y="7630062"/>
                  <a:pt x="7130083" y="7615073"/>
                </a:cubicBezTo>
                <a:cubicBezTo>
                  <a:pt x="7131353" y="7623816"/>
                  <a:pt x="7131353" y="7729986"/>
                  <a:pt x="7133892" y="7681273"/>
                </a:cubicBezTo>
                <a:cubicBezTo>
                  <a:pt x="7132623" y="7628813"/>
                  <a:pt x="7127542" y="7592590"/>
                  <a:pt x="7130083" y="7525142"/>
                </a:cubicBezTo>
                <a:cubicBezTo>
                  <a:pt x="7123733" y="7536384"/>
                  <a:pt x="7126273" y="7385249"/>
                  <a:pt x="7123733" y="7336536"/>
                </a:cubicBezTo>
                <a:cubicBezTo>
                  <a:pt x="7125003" y="7309057"/>
                  <a:pt x="7127542" y="7235363"/>
                  <a:pt x="7125003" y="7191647"/>
                </a:cubicBezTo>
                <a:cubicBezTo>
                  <a:pt x="7123733" y="7272835"/>
                  <a:pt x="7122463" y="7341532"/>
                  <a:pt x="7118653" y="7371509"/>
                </a:cubicBezTo>
                <a:cubicBezTo>
                  <a:pt x="7118653" y="7359019"/>
                  <a:pt x="7118653" y="7340283"/>
                  <a:pt x="7117383" y="7337785"/>
                </a:cubicBezTo>
                <a:cubicBezTo>
                  <a:pt x="7116113" y="7401487"/>
                  <a:pt x="7119923" y="7376506"/>
                  <a:pt x="7119923" y="7437709"/>
                </a:cubicBezTo>
                <a:cubicBezTo>
                  <a:pt x="7122463" y="7437709"/>
                  <a:pt x="7121192" y="7372759"/>
                  <a:pt x="7123733" y="7370261"/>
                </a:cubicBezTo>
                <a:cubicBezTo>
                  <a:pt x="7123733" y="7458943"/>
                  <a:pt x="7125003" y="7540131"/>
                  <a:pt x="7123733" y="7605081"/>
                </a:cubicBezTo>
                <a:cubicBezTo>
                  <a:pt x="7123733" y="7568858"/>
                  <a:pt x="7121192" y="7590093"/>
                  <a:pt x="7121192" y="7561364"/>
                </a:cubicBezTo>
                <a:cubicBezTo>
                  <a:pt x="7121192" y="7551372"/>
                  <a:pt x="7122463" y="7497663"/>
                  <a:pt x="7121192" y="7493916"/>
                </a:cubicBezTo>
                <a:cubicBezTo>
                  <a:pt x="7117383" y="7478928"/>
                  <a:pt x="7114842" y="7354023"/>
                  <a:pt x="7118653" y="7282827"/>
                </a:cubicBezTo>
                <a:cubicBezTo>
                  <a:pt x="7114842" y="7255348"/>
                  <a:pt x="7117383" y="7202889"/>
                  <a:pt x="7118653" y="7180405"/>
                </a:cubicBezTo>
                <a:cubicBezTo>
                  <a:pt x="7117383" y="7191647"/>
                  <a:pt x="7116113" y="7161669"/>
                  <a:pt x="7116113" y="7150428"/>
                </a:cubicBezTo>
                <a:cubicBezTo>
                  <a:pt x="7118653" y="7150428"/>
                  <a:pt x="7118653" y="7035516"/>
                  <a:pt x="7114842" y="7094222"/>
                </a:cubicBezTo>
                <a:cubicBezTo>
                  <a:pt x="7114842" y="7048007"/>
                  <a:pt x="7116113" y="7038014"/>
                  <a:pt x="7117383" y="7038014"/>
                </a:cubicBezTo>
                <a:cubicBezTo>
                  <a:pt x="7116113" y="7003041"/>
                  <a:pt x="7114842" y="6965570"/>
                  <a:pt x="7112303" y="6939340"/>
                </a:cubicBezTo>
                <a:cubicBezTo>
                  <a:pt x="7113573" y="6940588"/>
                  <a:pt x="7114842" y="6959324"/>
                  <a:pt x="7114842" y="6926849"/>
                </a:cubicBezTo>
                <a:cubicBezTo>
                  <a:pt x="7113573" y="6900619"/>
                  <a:pt x="7113573" y="6920604"/>
                  <a:pt x="7112303" y="6905615"/>
                </a:cubicBezTo>
                <a:cubicBezTo>
                  <a:pt x="7112303" y="6896872"/>
                  <a:pt x="7112303" y="6891876"/>
                  <a:pt x="7113573" y="6894374"/>
                </a:cubicBezTo>
                <a:cubicBezTo>
                  <a:pt x="7108492" y="6855653"/>
                  <a:pt x="7116113" y="6759477"/>
                  <a:pt x="7113573" y="6738243"/>
                </a:cubicBezTo>
                <a:cubicBezTo>
                  <a:pt x="7113573" y="6751983"/>
                  <a:pt x="7113573" y="6764473"/>
                  <a:pt x="7112303" y="6760726"/>
                </a:cubicBezTo>
                <a:cubicBezTo>
                  <a:pt x="7112303" y="6709515"/>
                  <a:pt x="7112303" y="6654557"/>
                  <a:pt x="7114842" y="6637070"/>
                </a:cubicBezTo>
                <a:cubicBezTo>
                  <a:pt x="7112303" y="6620833"/>
                  <a:pt x="7116113" y="6598350"/>
                  <a:pt x="7114842" y="6558381"/>
                </a:cubicBezTo>
                <a:cubicBezTo>
                  <a:pt x="7109763" y="6543392"/>
                  <a:pt x="7109763" y="6354786"/>
                  <a:pt x="7113573" y="6368526"/>
                </a:cubicBezTo>
                <a:cubicBezTo>
                  <a:pt x="7112303" y="6331054"/>
                  <a:pt x="7109763" y="6308571"/>
                  <a:pt x="7112303" y="6257361"/>
                </a:cubicBezTo>
                <a:cubicBezTo>
                  <a:pt x="7108492" y="6243621"/>
                  <a:pt x="7111033" y="6333552"/>
                  <a:pt x="7109763" y="6347292"/>
                </a:cubicBezTo>
                <a:cubicBezTo>
                  <a:pt x="7108492" y="6316066"/>
                  <a:pt x="7109763" y="6224885"/>
                  <a:pt x="7108492" y="6191161"/>
                </a:cubicBezTo>
                <a:cubicBezTo>
                  <a:pt x="7111033" y="6162433"/>
                  <a:pt x="7111033" y="6142448"/>
                  <a:pt x="7113573" y="6144947"/>
                </a:cubicBezTo>
                <a:cubicBezTo>
                  <a:pt x="7113573" y="6114969"/>
                  <a:pt x="7111033" y="6112471"/>
                  <a:pt x="7109763" y="6089988"/>
                </a:cubicBezTo>
                <a:cubicBezTo>
                  <a:pt x="7109763" y="6102479"/>
                  <a:pt x="7109763" y="6121215"/>
                  <a:pt x="7108492" y="6123713"/>
                </a:cubicBezTo>
                <a:cubicBezTo>
                  <a:pt x="7105953" y="6083743"/>
                  <a:pt x="7107223" y="5997559"/>
                  <a:pt x="7111033" y="6000057"/>
                </a:cubicBezTo>
                <a:cubicBezTo>
                  <a:pt x="7111033" y="6027536"/>
                  <a:pt x="7113573" y="6036280"/>
                  <a:pt x="7113573" y="6021291"/>
                </a:cubicBezTo>
                <a:cubicBezTo>
                  <a:pt x="7111033" y="6006302"/>
                  <a:pt x="7111033" y="5932609"/>
                  <a:pt x="7108492" y="5911375"/>
                </a:cubicBezTo>
                <a:cubicBezTo>
                  <a:pt x="7107223" y="5961336"/>
                  <a:pt x="7111033" y="5945099"/>
                  <a:pt x="7109763" y="5988816"/>
                </a:cubicBezTo>
                <a:cubicBezTo>
                  <a:pt x="7107223" y="6003804"/>
                  <a:pt x="7107223" y="5978823"/>
                  <a:pt x="7105953" y="6012548"/>
                </a:cubicBezTo>
                <a:cubicBezTo>
                  <a:pt x="7105953" y="5945099"/>
                  <a:pt x="7105953" y="5913873"/>
                  <a:pt x="7104683" y="5867658"/>
                </a:cubicBezTo>
                <a:cubicBezTo>
                  <a:pt x="7105953" y="5867658"/>
                  <a:pt x="7105953" y="5897635"/>
                  <a:pt x="7107223" y="5888892"/>
                </a:cubicBezTo>
                <a:cubicBezTo>
                  <a:pt x="7107223" y="5847674"/>
                  <a:pt x="7104683" y="5867658"/>
                  <a:pt x="7104683" y="5845175"/>
                </a:cubicBezTo>
                <a:cubicBezTo>
                  <a:pt x="7105953" y="5825190"/>
                  <a:pt x="7105953" y="5793964"/>
                  <a:pt x="7107223" y="5788968"/>
                </a:cubicBezTo>
                <a:cubicBezTo>
                  <a:pt x="7103413" y="5696539"/>
                  <a:pt x="7104683" y="5627841"/>
                  <a:pt x="7104683" y="5499189"/>
                </a:cubicBezTo>
                <a:cubicBezTo>
                  <a:pt x="7102142" y="5484201"/>
                  <a:pt x="7104683" y="5565389"/>
                  <a:pt x="7102142" y="5566638"/>
                </a:cubicBezTo>
                <a:cubicBezTo>
                  <a:pt x="7100873" y="5504186"/>
                  <a:pt x="7099603" y="5440485"/>
                  <a:pt x="7098333" y="5375534"/>
                </a:cubicBezTo>
                <a:cubicBezTo>
                  <a:pt x="7098333" y="5359296"/>
                  <a:pt x="7099603" y="5343059"/>
                  <a:pt x="7099603" y="5324323"/>
                </a:cubicBezTo>
                <a:cubicBezTo>
                  <a:pt x="7099603" y="5265618"/>
                  <a:pt x="7095792" y="5204415"/>
                  <a:pt x="7100873" y="5156951"/>
                </a:cubicBezTo>
                <a:cubicBezTo>
                  <a:pt x="7097063" y="5023303"/>
                  <a:pt x="7103413" y="4899648"/>
                  <a:pt x="7098333" y="4797226"/>
                </a:cubicBezTo>
                <a:cubicBezTo>
                  <a:pt x="7102142" y="4682314"/>
                  <a:pt x="7098333" y="4561156"/>
                  <a:pt x="7098333" y="4437501"/>
                </a:cubicBezTo>
                <a:lnTo>
                  <a:pt x="7098333" y="4400029"/>
                </a:lnTo>
                <a:cubicBezTo>
                  <a:pt x="7098333" y="4352566"/>
                  <a:pt x="7099603" y="4303853"/>
                  <a:pt x="7099603" y="4257638"/>
                </a:cubicBezTo>
                <a:lnTo>
                  <a:pt x="7099603" y="4146473"/>
                </a:lnTo>
                <a:cubicBezTo>
                  <a:pt x="7098333" y="4020319"/>
                  <a:pt x="7098333" y="3885422"/>
                  <a:pt x="7097063" y="3814227"/>
                </a:cubicBezTo>
                <a:cubicBezTo>
                  <a:pt x="7097063" y="3789246"/>
                  <a:pt x="7099603" y="3749276"/>
                  <a:pt x="7098333" y="3718050"/>
                </a:cubicBezTo>
                <a:cubicBezTo>
                  <a:pt x="7098333" y="3703061"/>
                  <a:pt x="7095792" y="3696817"/>
                  <a:pt x="7095792" y="3681828"/>
                </a:cubicBezTo>
                <a:cubicBezTo>
                  <a:pt x="7095792" y="3681828"/>
                  <a:pt x="7097063" y="3659345"/>
                  <a:pt x="7097063" y="3645605"/>
                </a:cubicBezTo>
                <a:cubicBezTo>
                  <a:pt x="7097063" y="3626870"/>
                  <a:pt x="7095792" y="3603138"/>
                  <a:pt x="7095792" y="3598142"/>
                </a:cubicBezTo>
                <a:cubicBezTo>
                  <a:pt x="7095792" y="3560670"/>
                  <a:pt x="7097063" y="3533191"/>
                  <a:pt x="7097063" y="3501965"/>
                </a:cubicBezTo>
                <a:cubicBezTo>
                  <a:pt x="7097063" y="3440762"/>
                  <a:pt x="7094523" y="3383306"/>
                  <a:pt x="7094523" y="3322103"/>
                </a:cubicBezTo>
                <a:cubicBezTo>
                  <a:pt x="7094523" y="3253405"/>
                  <a:pt x="7093253" y="3183459"/>
                  <a:pt x="7093253" y="3118508"/>
                </a:cubicBezTo>
                <a:cubicBezTo>
                  <a:pt x="7091983" y="2979864"/>
                  <a:pt x="7090713" y="2861205"/>
                  <a:pt x="7089442" y="2747542"/>
                </a:cubicBezTo>
                <a:cubicBezTo>
                  <a:pt x="7088173" y="2666353"/>
                  <a:pt x="7089442" y="2561434"/>
                  <a:pt x="7089442" y="2520215"/>
                </a:cubicBezTo>
                <a:cubicBezTo>
                  <a:pt x="7089442" y="2511472"/>
                  <a:pt x="7088173" y="2508974"/>
                  <a:pt x="7088173" y="2507725"/>
                </a:cubicBezTo>
                <a:cubicBezTo>
                  <a:pt x="7086903" y="2372828"/>
                  <a:pt x="7085633" y="2265410"/>
                  <a:pt x="7085633" y="2160490"/>
                </a:cubicBezTo>
                <a:cubicBezTo>
                  <a:pt x="7085633" y="2159241"/>
                  <a:pt x="7086903" y="2141754"/>
                  <a:pt x="7086903" y="2124268"/>
                </a:cubicBezTo>
                <a:cubicBezTo>
                  <a:pt x="7086903" y="2101785"/>
                  <a:pt x="7085633" y="2098038"/>
                  <a:pt x="7085633" y="2076804"/>
                </a:cubicBezTo>
                <a:cubicBezTo>
                  <a:pt x="7084363" y="2003110"/>
                  <a:pt x="7085633" y="1949401"/>
                  <a:pt x="7085633" y="1885700"/>
                </a:cubicBezTo>
                <a:cubicBezTo>
                  <a:pt x="7085633" y="1855723"/>
                  <a:pt x="7083092" y="1819500"/>
                  <a:pt x="7086903" y="1802014"/>
                </a:cubicBezTo>
                <a:cubicBezTo>
                  <a:pt x="7086903" y="1765791"/>
                  <a:pt x="7083092" y="1740811"/>
                  <a:pt x="7085633" y="1718328"/>
                </a:cubicBezTo>
                <a:cubicBezTo>
                  <a:pt x="7083092" y="1447285"/>
                  <a:pt x="7086903" y="1113789"/>
                  <a:pt x="7083092" y="843995"/>
                </a:cubicBezTo>
                <a:cubicBezTo>
                  <a:pt x="7083092" y="821513"/>
                  <a:pt x="7081823" y="809022"/>
                  <a:pt x="7081823" y="784041"/>
                </a:cubicBezTo>
                <a:cubicBezTo>
                  <a:pt x="7080553" y="726585"/>
                  <a:pt x="7081823" y="672876"/>
                  <a:pt x="7081823" y="615950"/>
                </a:cubicBezTo>
                <a:lnTo>
                  <a:pt x="7081823" y="407670"/>
                </a:lnTo>
                <a:cubicBezTo>
                  <a:pt x="7081823" y="384810"/>
                  <a:pt x="7083092" y="359410"/>
                  <a:pt x="7083092" y="334010"/>
                </a:cubicBezTo>
                <a:cubicBezTo>
                  <a:pt x="7081823" y="271780"/>
                  <a:pt x="7080553" y="151130"/>
                  <a:pt x="7080553" y="125730"/>
                </a:cubicBezTo>
                <a:cubicBezTo>
                  <a:pt x="7080553" y="106680"/>
                  <a:pt x="7081823" y="101600"/>
                  <a:pt x="7081823" y="86360"/>
                </a:cubicBezTo>
                <a:lnTo>
                  <a:pt x="7081823" y="44450"/>
                </a:lnTo>
                <a:lnTo>
                  <a:pt x="6872273" y="44450"/>
                </a:lnTo>
                <a:cubicBezTo>
                  <a:pt x="6798613" y="44450"/>
                  <a:pt x="6723683" y="44450"/>
                  <a:pt x="6648753" y="45720"/>
                </a:cubicBezTo>
                <a:cubicBezTo>
                  <a:pt x="6585253" y="45720"/>
                  <a:pt x="6520445" y="45720"/>
                  <a:pt x="6445419" y="46990"/>
                </a:cubicBezTo>
                <a:lnTo>
                  <a:pt x="5781961" y="46990"/>
                </a:lnTo>
                <a:cubicBezTo>
                  <a:pt x="5711349" y="46990"/>
                  <a:pt x="5623084" y="44450"/>
                  <a:pt x="5556885" y="45720"/>
                </a:cubicBezTo>
                <a:cubicBezTo>
                  <a:pt x="5500984" y="45720"/>
                  <a:pt x="5452438" y="49530"/>
                  <a:pt x="5402421" y="49530"/>
                </a:cubicBezTo>
                <a:cubicBezTo>
                  <a:pt x="5364173" y="49530"/>
                  <a:pt x="5324454" y="48260"/>
                  <a:pt x="5289148" y="48260"/>
                </a:cubicBezTo>
                <a:cubicBezTo>
                  <a:pt x="5262669" y="48260"/>
                  <a:pt x="5258255" y="49530"/>
                  <a:pt x="5233247" y="49530"/>
                </a:cubicBezTo>
                <a:cubicBezTo>
                  <a:pt x="5209710" y="49530"/>
                  <a:pt x="5197941" y="48260"/>
                  <a:pt x="5177346" y="49530"/>
                </a:cubicBezTo>
                <a:cubicBezTo>
                  <a:pt x="5096436" y="50800"/>
                  <a:pt x="4978750" y="52070"/>
                  <a:pt x="4909608" y="50800"/>
                </a:cubicBezTo>
                <a:cubicBezTo>
                  <a:pt x="4906666" y="55880"/>
                  <a:pt x="4975807" y="54610"/>
                  <a:pt x="5008171" y="54610"/>
                </a:cubicBezTo>
                <a:cubicBezTo>
                  <a:pt x="5027295" y="54610"/>
                  <a:pt x="5044948" y="57150"/>
                  <a:pt x="5050832" y="57150"/>
                </a:cubicBezTo>
                <a:cubicBezTo>
                  <a:pt x="5077312" y="57150"/>
                  <a:pt x="5080254" y="52070"/>
                  <a:pt x="5106734" y="54610"/>
                </a:cubicBezTo>
                <a:cubicBezTo>
                  <a:pt x="5100850" y="58420"/>
                  <a:pt x="5152337" y="57150"/>
                  <a:pt x="5177346" y="58420"/>
                </a:cubicBezTo>
                <a:cubicBezTo>
                  <a:pt x="5240602" y="60960"/>
                  <a:pt x="5220007" y="54610"/>
                  <a:pt x="5275908" y="55880"/>
                </a:cubicBezTo>
                <a:cubicBezTo>
                  <a:pt x="5440669" y="60960"/>
                  <a:pt x="5620142" y="60960"/>
                  <a:pt x="5798143" y="60960"/>
                </a:cubicBezTo>
                <a:cubicBezTo>
                  <a:pt x="5799614" y="60960"/>
                  <a:pt x="5799614" y="59690"/>
                  <a:pt x="5812854" y="59690"/>
                </a:cubicBezTo>
                <a:cubicBezTo>
                  <a:pt x="5986442" y="59690"/>
                  <a:pt x="6207104" y="60960"/>
                  <a:pt x="6390989" y="60960"/>
                </a:cubicBezTo>
                <a:lnTo>
                  <a:pt x="7067853" y="60960"/>
                </a:lnTo>
                <a:lnTo>
                  <a:pt x="7067853" y="492760"/>
                </a:lnTo>
                <a:cubicBezTo>
                  <a:pt x="7067853" y="533400"/>
                  <a:pt x="7069123" y="576580"/>
                  <a:pt x="7069123" y="614680"/>
                </a:cubicBezTo>
                <a:lnTo>
                  <a:pt x="7069123" y="726585"/>
                </a:lnTo>
                <a:cubicBezTo>
                  <a:pt x="7069123" y="695359"/>
                  <a:pt x="7069123" y="671627"/>
                  <a:pt x="7066583" y="692861"/>
                </a:cubicBezTo>
                <a:cubicBezTo>
                  <a:pt x="7069123" y="710348"/>
                  <a:pt x="7064043" y="816516"/>
                  <a:pt x="7067853" y="842746"/>
                </a:cubicBezTo>
                <a:cubicBezTo>
                  <a:pt x="7067853" y="858984"/>
                  <a:pt x="7069123" y="876471"/>
                  <a:pt x="7069123" y="891459"/>
                </a:cubicBezTo>
                <a:cubicBezTo>
                  <a:pt x="7069123" y="920187"/>
                  <a:pt x="7067853" y="927682"/>
                  <a:pt x="7067853" y="951413"/>
                </a:cubicBezTo>
                <a:cubicBezTo>
                  <a:pt x="7067853" y="1025107"/>
                  <a:pt x="7070393" y="1093805"/>
                  <a:pt x="7070393" y="1167498"/>
                </a:cubicBezTo>
                <a:cubicBezTo>
                  <a:pt x="7070393" y="1218709"/>
                  <a:pt x="7067853" y="1271169"/>
                  <a:pt x="7067853" y="1323629"/>
                </a:cubicBezTo>
                <a:cubicBezTo>
                  <a:pt x="7067853" y="1346112"/>
                  <a:pt x="7069123" y="1357353"/>
                  <a:pt x="7069123" y="1383583"/>
                </a:cubicBezTo>
                <a:cubicBezTo>
                  <a:pt x="7069123" y="1403568"/>
                  <a:pt x="7067853" y="1424802"/>
                  <a:pt x="7067853" y="1443538"/>
                </a:cubicBezTo>
                <a:lnTo>
                  <a:pt x="7067853" y="1459775"/>
                </a:lnTo>
                <a:lnTo>
                  <a:pt x="7067853" y="1458526"/>
                </a:lnTo>
                <a:cubicBezTo>
                  <a:pt x="7069123" y="1547208"/>
                  <a:pt x="7058963" y="1422304"/>
                  <a:pt x="7064043" y="1407315"/>
                </a:cubicBezTo>
                <a:cubicBezTo>
                  <a:pt x="7066583" y="1407315"/>
                  <a:pt x="7065313" y="1442289"/>
                  <a:pt x="7066583" y="1446036"/>
                </a:cubicBezTo>
                <a:cubicBezTo>
                  <a:pt x="7065313" y="1377338"/>
                  <a:pt x="7062773" y="1329874"/>
                  <a:pt x="7065313" y="1254932"/>
                </a:cubicBezTo>
                <a:cubicBezTo>
                  <a:pt x="7064043" y="1252434"/>
                  <a:pt x="7061503" y="1256181"/>
                  <a:pt x="7061503" y="1241192"/>
                </a:cubicBezTo>
                <a:cubicBezTo>
                  <a:pt x="7065313" y="1223705"/>
                  <a:pt x="7060233" y="1191230"/>
                  <a:pt x="7061503" y="1152510"/>
                </a:cubicBezTo>
                <a:cubicBezTo>
                  <a:pt x="7062773" y="1153759"/>
                  <a:pt x="7064043" y="1168747"/>
                  <a:pt x="7065313" y="1166249"/>
                </a:cubicBezTo>
                <a:cubicBezTo>
                  <a:pt x="7060233" y="1095054"/>
                  <a:pt x="7071663" y="1122533"/>
                  <a:pt x="7067853" y="1065077"/>
                </a:cubicBezTo>
                <a:cubicBezTo>
                  <a:pt x="7062773" y="1048839"/>
                  <a:pt x="7066583" y="1106295"/>
                  <a:pt x="7062773" y="1090058"/>
                </a:cubicBezTo>
                <a:cubicBezTo>
                  <a:pt x="7062773" y="1073820"/>
                  <a:pt x="7060233" y="1077567"/>
                  <a:pt x="7060233" y="1063828"/>
                </a:cubicBezTo>
                <a:cubicBezTo>
                  <a:pt x="7061503" y="1050088"/>
                  <a:pt x="7058963" y="1011368"/>
                  <a:pt x="7060233" y="1000126"/>
                </a:cubicBezTo>
                <a:cubicBezTo>
                  <a:pt x="7060233" y="997628"/>
                  <a:pt x="7062773" y="1002624"/>
                  <a:pt x="7062773" y="1000126"/>
                </a:cubicBezTo>
                <a:cubicBezTo>
                  <a:pt x="7064043" y="965153"/>
                  <a:pt x="7062773" y="926433"/>
                  <a:pt x="7062773" y="872724"/>
                </a:cubicBezTo>
                <a:cubicBezTo>
                  <a:pt x="7061503" y="870225"/>
                  <a:pt x="7060233" y="871475"/>
                  <a:pt x="7060233" y="860233"/>
                </a:cubicBezTo>
                <a:cubicBezTo>
                  <a:pt x="7061503" y="790287"/>
                  <a:pt x="7060233" y="714095"/>
                  <a:pt x="7061503" y="631190"/>
                </a:cubicBezTo>
                <a:cubicBezTo>
                  <a:pt x="7060233" y="628650"/>
                  <a:pt x="7057693" y="632460"/>
                  <a:pt x="7057693" y="617220"/>
                </a:cubicBezTo>
                <a:cubicBezTo>
                  <a:pt x="7058963" y="570230"/>
                  <a:pt x="7053883" y="577850"/>
                  <a:pt x="7053883" y="538480"/>
                </a:cubicBezTo>
                <a:cubicBezTo>
                  <a:pt x="7051343" y="530860"/>
                  <a:pt x="7046263" y="552450"/>
                  <a:pt x="7046263" y="524510"/>
                </a:cubicBezTo>
                <a:cubicBezTo>
                  <a:pt x="7046263" y="505460"/>
                  <a:pt x="7046263" y="476250"/>
                  <a:pt x="7047533" y="472440"/>
                </a:cubicBezTo>
                <a:cubicBezTo>
                  <a:pt x="7050073" y="520700"/>
                  <a:pt x="7051343" y="500380"/>
                  <a:pt x="7055153" y="513080"/>
                </a:cubicBezTo>
                <a:cubicBezTo>
                  <a:pt x="7053883" y="463550"/>
                  <a:pt x="7051343" y="405130"/>
                  <a:pt x="7053883" y="383540"/>
                </a:cubicBezTo>
                <a:cubicBezTo>
                  <a:pt x="7056423" y="394970"/>
                  <a:pt x="7057693" y="425450"/>
                  <a:pt x="7060233" y="397510"/>
                </a:cubicBezTo>
                <a:cubicBezTo>
                  <a:pt x="7058963" y="377190"/>
                  <a:pt x="7058963" y="351790"/>
                  <a:pt x="7058963" y="326390"/>
                </a:cubicBezTo>
                <a:lnTo>
                  <a:pt x="7058963" y="288290"/>
                </a:lnTo>
                <a:cubicBezTo>
                  <a:pt x="7058963" y="288290"/>
                  <a:pt x="7060233" y="264160"/>
                  <a:pt x="7060233" y="254000"/>
                </a:cubicBezTo>
                <a:cubicBezTo>
                  <a:pt x="7058963" y="234950"/>
                  <a:pt x="7056423" y="240030"/>
                  <a:pt x="7055153" y="240030"/>
                </a:cubicBezTo>
                <a:cubicBezTo>
                  <a:pt x="7053883" y="240030"/>
                  <a:pt x="7052613" y="232410"/>
                  <a:pt x="7051343" y="193040"/>
                </a:cubicBezTo>
                <a:cubicBezTo>
                  <a:pt x="7055153" y="196850"/>
                  <a:pt x="7053883" y="144780"/>
                  <a:pt x="7055153" y="132080"/>
                </a:cubicBezTo>
                <a:cubicBezTo>
                  <a:pt x="7056423" y="120650"/>
                  <a:pt x="7057693" y="173990"/>
                  <a:pt x="7057693" y="110490"/>
                </a:cubicBezTo>
                <a:cubicBezTo>
                  <a:pt x="7058963" y="82550"/>
                  <a:pt x="7057693" y="74930"/>
                  <a:pt x="7057693" y="72390"/>
                </a:cubicBezTo>
                <a:cubicBezTo>
                  <a:pt x="7051343" y="73660"/>
                  <a:pt x="7060233" y="76200"/>
                  <a:pt x="7029753" y="76200"/>
                </a:cubicBezTo>
                <a:cubicBezTo>
                  <a:pt x="6982763" y="76200"/>
                  <a:pt x="6947203" y="74930"/>
                  <a:pt x="6912913" y="73660"/>
                </a:cubicBezTo>
                <a:cubicBezTo>
                  <a:pt x="6896403" y="73660"/>
                  <a:pt x="6881163" y="72390"/>
                  <a:pt x="6865923" y="72390"/>
                </a:cubicBezTo>
                <a:cubicBezTo>
                  <a:pt x="6854493" y="72390"/>
                  <a:pt x="6844333" y="71120"/>
                  <a:pt x="6831633" y="71120"/>
                </a:cubicBezTo>
                <a:cubicBezTo>
                  <a:pt x="6796073" y="71120"/>
                  <a:pt x="6764323" y="74930"/>
                  <a:pt x="6714793" y="73660"/>
                </a:cubicBezTo>
                <a:cubicBezTo>
                  <a:pt x="6697013" y="76200"/>
                  <a:pt x="6747813" y="78740"/>
                  <a:pt x="6713523" y="78740"/>
                </a:cubicBezTo>
                <a:cubicBezTo>
                  <a:pt x="6663993" y="77470"/>
                  <a:pt x="6704633" y="73660"/>
                  <a:pt x="6702093" y="68580"/>
                </a:cubicBezTo>
                <a:cubicBezTo>
                  <a:pt x="6677963" y="68580"/>
                  <a:pt x="6674153" y="69850"/>
                  <a:pt x="6688123" y="71120"/>
                </a:cubicBezTo>
                <a:cubicBezTo>
                  <a:pt x="6666533" y="72390"/>
                  <a:pt x="6666533" y="74930"/>
                  <a:pt x="6648753" y="76200"/>
                </a:cubicBezTo>
                <a:lnTo>
                  <a:pt x="6647483" y="76200"/>
                </a:lnTo>
                <a:cubicBezTo>
                  <a:pt x="6623353" y="76200"/>
                  <a:pt x="6622083" y="77470"/>
                  <a:pt x="6609383" y="78740"/>
                </a:cubicBezTo>
                <a:cubicBezTo>
                  <a:pt x="6568743" y="74930"/>
                  <a:pt x="6529373" y="77470"/>
                  <a:pt x="6460130" y="74930"/>
                </a:cubicBezTo>
                <a:cubicBezTo>
                  <a:pt x="6430709" y="74930"/>
                  <a:pt x="6446891" y="80010"/>
                  <a:pt x="6399816" y="78740"/>
                </a:cubicBezTo>
                <a:cubicBezTo>
                  <a:pt x="6342443" y="81280"/>
                  <a:pt x="6371865" y="74930"/>
                  <a:pt x="6324791" y="76200"/>
                </a:cubicBezTo>
                <a:cubicBezTo>
                  <a:pt x="6224757" y="81280"/>
                  <a:pt x="6154145" y="69850"/>
                  <a:pt x="6070293" y="73660"/>
                </a:cubicBezTo>
                <a:cubicBezTo>
                  <a:pt x="6086475" y="76200"/>
                  <a:pt x="6127666" y="78740"/>
                  <a:pt x="6098244" y="80010"/>
                </a:cubicBezTo>
                <a:cubicBezTo>
                  <a:pt x="6077649" y="74930"/>
                  <a:pt x="5977615" y="74930"/>
                  <a:pt x="5918772" y="77470"/>
                </a:cubicBezTo>
                <a:cubicBezTo>
                  <a:pt x="5915830" y="74930"/>
                  <a:pt x="5936425" y="74930"/>
                  <a:pt x="5934954" y="72390"/>
                </a:cubicBezTo>
                <a:cubicBezTo>
                  <a:pt x="5908474" y="69850"/>
                  <a:pt x="5789316" y="68580"/>
                  <a:pt x="5815796" y="72390"/>
                </a:cubicBezTo>
                <a:cubicBezTo>
                  <a:pt x="5836391" y="72390"/>
                  <a:pt x="5845218" y="71120"/>
                  <a:pt x="5876110" y="71120"/>
                </a:cubicBezTo>
                <a:cubicBezTo>
                  <a:pt x="5871697" y="73660"/>
                  <a:pt x="5892292" y="73660"/>
                  <a:pt x="5889350" y="76200"/>
                </a:cubicBezTo>
                <a:cubicBezTo>
                  <a:pt x="5874639" y="76200"/>
                  <a:pt x="5871697" y="77470"/>
                  <a:pt x="5858457" y="77470"/>
                </a:cubicBezTo>
                <a:cubicBezTo>
                  <a:pt x="5818738" y="77470"/>
                  <a:pt x="5826094" y="73660"/>
                  <a:pt x="5784903" y="73660"/>
                </a:cubicBezTo>
                <a:cubicBezTo>
                  <a:pt x="5743713" y="78740"/>
                  <a:pt x="5867284" y="78740"/>
                  <a:pt x="5902590" y="82550"/>
                </a:cubicBezTo>
                <a:cubicBezTo>
                  <a:pt x="5842275" y="82550"/>
                  <a:pt x="5820209" y="80010"/>
                  <a:pt x="5752539" y="81280"/>
                </a:cubicBezTo>
                <a:cubicBezTo>
                  <a:pt x="5773134" y="76200"/>
                  <a:pt x="5678985" y="74930"/>
                  <a:pt x="5662803" y="77470"/>
                </a:cubicBezTo>
                <a:lnTo>
                  <a:pt x="5708407" y="77470"/>
                </a:lnTo>
                <a:cubicBezTo>
                  <a:pt x="5671630" y="80010"/>
                  <a:pt x="5731944" y="83820"/>
                  <a:pt x="5677514" y="83820"/>
                </a:cubicBezTo>
                <a:cubicBezTo>
                  <a:pt x="5677514" y="81280"/>
                  <a:pt x="5640737" y="81280"/>
                  <a:pt x="5618671" y="81280"/>
                </a:cubicBezTo>
                <a:cubicBezTo>
                  <a:pt x="5546587" y="80010"/>
                  <a:pt x="5576009" y="81280"/>
                  <a:pt x="5528935" y="82550"/>
                </a:cubicBezTo>
                <a:cubicBezTo>
                  <a:pt x="5527463" y="80010"/>
                  <a:pt x="5520108" y="77470"/>
                  <a:pt x="5499513" y="77470"/>
                </a:cubicBezTo>
                <a:cubicBezTo>
                  <a:pt x="5484802" y="80010"/>
                  <a:pt x="5470091" y="82550"/>
                  <a:pt x="5424488" y="81280"/>
                </a:cubicBezTo>
                <a:cubicBezTo>
                  <a:pt x="5424488" y="77470"/>
                  <a:pt x="5398008" y="74930"/>
                  <a:pt x="5365644" y="74930"/>
                </a:cubicBezTo>
                <a:cubicBezTo>
                  <a:pt x="5374471" y="80010"/>
                  <a:pt x="5417132" y="82550"/>
                  <a:pt x="5437727" y="87630"/>
                </a:cubicBezTo>
                <a:cubicBezTo>
                  <a:pt x="5423017" y="87630"/>
                  <a:pt x="5420075" y="88900"/>
                  <a:pt x="5406835" y="88900"/>
                </a:cubicBezTo>
                <a:cubicBezTo>
                  <a:pt x="5368587" y="86360"/>
                  <a:pt x="5371529" y="78740"/>
                  <a:pt x="5272966" y="81280"/>
                </a:cubicBezTo>
                <a:cubicBezTo>
                  <a:pt x="5277379" y="80010"/>
                  <a:pt x="5297975" y="78740"/>
                  <a:pt x="5303859" y="77470"/>
                </a:cubicBezTo>
                <a:cubicBezTo>
                  <a:pt x="5225891" y="78740"/>
                  <a:pt x="5149395" y="72390"/>
                  <a:pt x="5122916" y="80010"/>
                </a:cubicBezTo>
                <a:cubicBezTo>
                  <a:pt x="5167048" y="80010"/>
                  <a:pt x="5214123" y="76200"/>
                  <a:pt x="5227363" y="81280"/>
                </a:cubicBezTo>
                <a:cubicBezTo>
                  <a:pt x="5199412" y="81280"/>
                  <a:pt x="5137626" y="80010"/>
                  <a:pt x="5152337" y="83820"/>
                </a:cubicBezTo>
                <a:cubicBezTo>
                  <a:pt x="5152337" y="86360"/>
                  <a:pt x="5193528" y="85090"/>
                  <a:pt x="5196470" y="86360"/>
                </a:cubicBezTo>
                <a:cubicBezTo>
                  <a:pt x="5190585" y="87630"/>
                  <a:pt x="5177346" y="88900"/>
                  <a:pt x="5150866" y="88900"/>
                </a:cubicBezTo>
                <a:cubicBezTo>
                  <a:pt x="5094965" y="87630"/>
                  <a:pt x="5150866" y="83820"/>
                  <a:pt x="5121444" y="82550"/>
                </a:cubicBezTo>
                <a:cubicBezTo>
                  <a:pt x="5069957" y="82550"/>
                  <a:pt x="4999344" y="83820"/>
                  <a:pt x="4971394" y="81280"/>
                </a:cubicBezTo>
                <a:cubicBezTo>
                  <a:pt x="4956683" y="83820"/>
                  <a:pt x="5015526" y="86360"/>
                  <a:pt x="4969923" y="86360"/>
                </a:cubicBezTo>
                <a:cubicBezTo>
                  <a:pt x="4946386" y="81280"/>
                  <a:pt x="4930204" y="86360"/>
                  <a:pt x="4880187" y="86360"/>
                </a:cubicBezTo>
                <a:cubicBezTo>
                  <a:pt x="4864005" y="82550"/>
                  <a:pt x="4950799" y="81280"/>
                  <a:pt x="4881658" y="81280"/>
                </a:cubicBezTo>
                <a:cubicBezTo>
                  <a:pt x="4812517" y="81280"/>
                  <a:pt x="4859592" y="87630"/>
                  <a:pt x="4834583" y="88900"/>
                </a:cubicBezTo>
                <a:cubicBezTo>
                  <a:pt x="4861063" y="90170"/>
                  <a:pt x="4896369" y="90170"/>
                  <a:pt x="4909608" y="91440"/>
                </a:cubicBezTo>
                <a:cubicBezTo>
                  <a:pt x="4889013" y="93980"/>
                  <a:pt x="4824286" y="92710"/>
                  <a:pt x="4805162" y="91440"/>
                </a:cubicBezTo>
                <a:cubicBezTo>
                  <a:pt x="4856650" y="86360"/>
                  <a:pt x="4768385" y="85090"/>
                  <a:pt x="4762500" y="80010"/>
                </a:cubicBezTo>
                <a:cubicBezTo>
                  <a:pt x="4783095" y="80010"/>
                  <a:pt x="4819872" y="80010"/>
                  <a:pt x="4793393" y="78740"/>
                </a:cubicBezTo>
                <a:cubicBezTo>
                  <a:pt x="4746318" y="77470"/>
                  <a:pt x="4758087" y="82550"/>
                  <a:pt x="4702186" y="81280"/>
                </a:cubicBezTo>
                <a:cubicBezTo>
                  <a:pt x="4711012" y="74930"/>
                  <a:pt x="4616863" y="77470"/>
                  <a:pt x="4568317" y="76200"/>
                </a:cubicBezTo>
                <a:cubicBezTo>
                  <a:pt x="4541838" y="80010"/>
                  <a:pt x="4428564" y="83820"/>
                  <a:pt x="4372663" y="80010"/>
                </a:cubicBezTo>
                <a:cubicBezTo>
                  <a:pt x="4366779" y="76200"/>
                  <a:pt x="4441804" y="78740"/>
                  <a:pt x="4449159" y="76200"/>
                </a:cubicBezTo>
                <a:cubicBezTo>
                  <a:pt x="4397671" y="76200"/>
                  <a:pt x="4365308" y="76200"/>
                  <a:pt x="4328531" y="77470"/>
                </a:cubicBezTo>
                <a:cubicBezTo>
                  <a:pt x="4341770" y="80010"/>
                  <a:pt x="4332944" y="83820"/>
                  <a:pt x="4356481" y="85090"/>
                </a:cubicBezTo>
                <a:cubicBezTo>
                  <a:pt x="4356481" y="83820"/>
                  <a:pt x="4397671" y="83820"/>
                  <a:pt x="4400614" y="85090"/>
                </a:cubicBezTo>
                <a:cubicBezTo>
                  <a:pt x="4369721" y="93980"/>
                  <a:pt x="4332944" y="82550"/>
                  <a:pt x="4296167" y="82550"/>
                </a:cubicBezTo>
                <a:cubicBezTo>
                  <a:pt x="4260861" y="81280"/>
                  <a:pt x="4262332" y="85090"/>
                  <a:pt x="4221142" y="83820"/>
                </a:cubicBezTo>
                <a:cubicBezTo>
                  <a:pt x="4224084" y="82550"/>
                  <a:pt x="4244679" y="81280"/>
                  <a:pt x="4206431" y="81280"/>
                </a:cubicBezTo>
                <a:cubicBezTo>
                  <a:pt x="4194662" y="85090"/>
                  <a:pt x="4221142" y="86360"/>
                  <a:pt x="4219670" y="88900"/>
                </a:cubicBezTo>
                <a:cubicBezTo>
                  <a:pt x="4199075" y="88900"/>
                  <a:pt x="4187307" y="88900"/>
                  <a:pt x="4174067" y="90170"/>
                </a:cubicBezTo>
                <a:cubicBezTo>
                  <a:pt x="4149058" y="88900"/>
                  <a:pt x="4150530" y="86360"/>
                  <a:pt x="4129934" y="85090"/>
                </a:cubicBezTo>
                <a:cubicBezTo>
                  <a:pt x="4109339" y="87630"/>
                  <a:pt x="4079918" y="90170"/>
                  <a:pt x="4038727" y="90170"/>
                </a:cubicBezTo>
                <a:cubicBezTo>
                  <a:pt x="4004892" y="87630"/>
                  <a:pt x="4022545" y="90170"/>
                  <a:pt x="3993124" y="91440"/>
                </a:cubicBezTo>
                <a:cubicBezTo>
                  <a:pt x="3956346" y="88900"/>
                  <a:pt x="3859255" y="87630"/>
                  <a:pt x="3815123" y="90170"/>
                </a:cubicBezTo>
                <a:cubicBezTo>
                  <a:pt x="3822478" y="90170"/>
                  <a:pt x="3829833" y="91440"/>
                  <a:pt x="3813652" y="91440"/>
                </a:cubicBezTo>
                <a:cubicBezTo>
                  <a:pt x="3782759" y="87630"/>
                  <a:pt x="3734213" y="88900"/>
                  <a:pt x="3678312" y="90170"/>
                </a:cubicBezTo>
                <a:cubicBezTo>
                  <a:pt x="3679783" y="88900"/>
                  <a:pt x="3697436" y="87630"/>
                  <a:pt x="3694494" y="86360"/>
                </a:cubicBezTo>
                <a:cubicBezTo>
                  <a:pt x="3647419" y="85090"/>
                  <a:pt x="3641535" y="88900"/>
                  <a:pt x="3590047" y="87630"/>
                </a:cubicBezTo>
                <a:cubicBezTo>
                  <a:pt x="3594460" y="85090"/>
                  <a:pt x="3573865" y="85090"/>
                  <a:pt x="3576807" y="82550"/>
                </a:cubicBezTo>
                <a:cubicBezTo>
                  <a:pt x="3529733" y="81280"/>
                  <a:pt x="3541501" y="86360"/>
                  <a:pt x="3485600" y="85090"/>
                </a:cubicBezTo>
                <a:cubicBezTo>
                  <a:pt x="3442939" y="85090"/>
                  <a:pt x="3467947" y="78740"/>
                  <a:pt x="3412046" y="80010"/>
                </a:cubicBezTo>
                <a:cubicBezTo>
                  <a:pt x="3392922" y="83820"/>
                  <a:pt x="3419401" y="83820"/>
                  <a:pt x="3395864" y="85090"/>
                </a:cubicBezTo>
                <a:cubicBezTo>
                  <a:pt x="3369384" y="85090"/>
                  <a:pt x="3307599" y="88900"/>
                  <a:pt x="3291417" y="85090"/>
                </a:cubicBezTo>
                <a:cubicBezTo>
                  <a:pt x="3276706" y="77470"/>
                  <a:pt x="3367913" y="74930"/>
                  <a:pt x="3338492" y="71120"/>
                </a:cubicBezTo>
                <a:cubicBezTo>
                  <a:pt x="3245814" y="72390"/>
                  <a:pt x="3220805" y="67310"/>
                  <a:pt x="3175201" y="63500"/>
                </a:cubicBezTo>
                <a:cubicBezTo>
                  <a:pt x="3123713" y="63500"/>
                  <a:pt x="3091350" y="63500"/>
                  <a:pt x="3056044" y="62230"/>
                </a:cubicBezTo>
                <a:cubicBezTo>
                  <a:pt x="3053101" y="63500"/>
                  <a:pt x="3054573" y="64770"/>
                  <a:pt x="3039862" y="64770"/>
                </a:cubicBezTo>
                <a:cubicBezTo>
                  <a:pt x="2991316" y="62230"/>
                  <a:pt x="2939828" y="66040"/>
                  <a:pt x="2889811" y="66040"/>
                </a:cubicBezTo>
                <a:cubicBezTo>
                  <a:pt x="2854505" y="66040"/>
                  <a:pt x="2819199" y="63500"/>
                  <a:pt x="2785364" y="64770"/>
                </a:cubicBezTo>
                <a:cubicBezTo>
                  <a:pt x="2753001" y="64770"/>
                  <a:pt x="2726521" y="67310"/>
                  <a:pt x="2694157" y="67310"/>
                </a:cubicBezTo>
                <a:cubicBezTo>
                  <a:pt x="2645611" y="67310"/>
                  <a:pt x="2598537" y="66040"/>
                  <a:pt x="2544107" y="66040"/>
                </a:cubicBezTo>
                <a:cubicBezTo>
                  <a:pt x="2445544" y="66040"/>
                  <a:pt x="2341097" y="68580"/>
                  <a:pt x="2258717" y="68580"/>
                </a:cubicBezTo>
                <a:cubicBezTo>
                  <a:pt x="2239592" y="68580"/>
                  <a:pt x="2238121" y="67310"/>
                  <a:pt x="2214584" y="67310"/>
                </a:cubicBezTo>
                <a:cubicBezTo>
                  <a:pt x="2166038" y="67310"/>
                  <a:pt x="2133674" y="71120"/>
                  <a:pt x="2093955" y="67310"/>
                </a:cubicBezTo>
                <a:cubicBezTo>
                  <a:pt x="2035112" y="72390"/>
                  <a:pt x="1949789" y="68580"/>
                  <a:pt x="1868880" y="68580"/>
                </a:cubicBezTo>
                <a:lnTo>
                  <a:pt x="1599671" y="68580"/>
                </a:lnTo>
                <a:cubicBezTo>
                  <a:pt x="1532001" y="68580"/>
                  <a:pt x="1454034" y="71120"/>
                  <a:pt x="1374596" y="71120"/>
                </a:cubicBezTo>
                <a:cubicBezTo>
                  <a:pt x="1268678" y="71120"/>
                  <a:pt x="1153933" y="66040"/>
                  <a:pt x="1120098" y="72390"/>
                </a:cubicBezTo>
                <a:cubicBezTo>
                  <a:pt x="1012709" y="71120"/>
                  <a:pt x="847948" y="67310"/>
                  <a:pt x="759683" y="71120"/>
                </a:cubicBezTo>
                <a:cubicBezTo>
                  <a:pt x="699368" y="67310"/>
                  <a:pt x="628756" y="68580"/>
                  <a:pt x="554990" y="68580"/>
                </a:cubicBezTo>
                <a:lnTo>
                  <a:pt x="454660" y="68580"/>
                </a:lnTo>
                <a:cubicBezTo>
                  <a:pt x="434340" y="71120"/>
                  <a:pt x="402590" y="72390"/>
                  <a:pt x="368300" y="72390"/>
                </a:cubicBezTo>
                <a:lnTo>
                  <a:pt x="313690" y="72390"/>
                </a:lnTo>
                <a:cubicBezTo>
                  <a:pt x="292100" y="72390"/>
                  <a:pt x="270510" y="71120"/>
                  <a:pt x="250190" y="69850"/>
                </a:cubicBezTo>
                <a:cubicBezTo>
                  <a:pt x="215900" y="69850"/>
                  <a:pt x="194310" y="72390"/>
                  <a:pt x="144780" y="72390"/>
                </a:cubicBezTo>
                <a:cubicBezTo>
                  <a:pt x="140970" y="72390"/>
                  <a:pt x="109220" y="71120"/>
                  <a:pt x="85090" y="71120"/>
                </a:cubicBezTo>
                <a:lnTo>
                  <a:pt x="85090" y="76200"/>
                </a:lnTo>
                <a:cubicBezTo>
                  <a:pt x="85090" y="128270"/>
                  <a:pt x="86360" y="233680"/>
                  <a:pt x="82550" y="201930"/>
                </a:cubicBezTo>
                <a:cubicBezTo>
                  <a:pt x="81280" y="157480"/>
                  <a:pt x="81280" y="111760"/>
                  <a:pt x="82550" y="68580"/>
                </a:cubicBezTo>
                <a:cubicBezTo>
                  <a:pt x="127000" y="68580"/>
                  <a:pt x="168910" y="69850"/>
                  <a:pt x="208280" y="67310"/>
                </a:cubicBezTo>
                <a:cubicBezTo>
                  <a:pt x="166370" y="66040"/>
                  <a:pt x="123190" y="66040"/>
                  <a:pt x="80010" y="64770"/>
                </a:cubicBezTo>
                <a:cubicBezTo>
                  <a:pt x="80010" y="138430"/>
                  <a:pt x="80010" y="218440"/>
                  <a:pt x="78740" y="308610"/>
                </a:cubicBezTo>
                <a:cubicBezTo>
                  <a:pt x="82550" y="279400"/>
                  <a:pt x="76200" y="320040"/>
                  <a:pt x="69850" y="308610"/>
                </a:cubicBezTo>
                <a:cubicBezTo>
                  <a:pt x="63500" y="273050"/>
                  <a:pt x="58420" y="284480"/>
                  <a:pt x="52070" y="284480"/>
                </a:cubicBezTo>
                <a:cubicBezTo>
                  <a:pt x="46990" y="284480"/>
                  <a:pt x="45720" y="273050"/>
                  <a:pt x="41910" y="284480"/>
                </a:cubicBezTo>
                <a:cubicBezTo>
                  <a:pt x="40640" y="288290"/>
                  <a:pt x="39370" y="285750"/>
                  <a:pt x="39370" y="284480"/>
                </a:cubicBezTo>
                <a:cubicBezTo>
                  <a:pt x="34290" y="302260"/>
                  <a:pt x="31750" y="336550"/>
                  <a:pt x="27940" y="369570"/>
                </a:cubicBezTo>
                <a:cubicBezTo>
                  <a:pt x="24130" y="402590"/>
                  <a:pt x="20320" y="433070"/>
                  <a:pt x="17780" y="478790"/>
                </a:cubicBezTo>
                <a:cubicBezTo>
                  <a:pt x="20320" y="594360"/>
                  <a:pt x="17780" y="717842"/>
                  <a:pt x="16510" y="805275"/>
                </a:cubicBezTo>
                <a:cubicBezTo>
                  <a:pt x="16510" y="830256"/>
                  <a:pt x="15240" y="865229"/>
                  <a:pt x="15240" y="888961"/>
                </a:cubicBezTo>
                <a:cubicBezTo>
                  <a:pt x="13970" y="946417"/>
                  <a:pt x="10160" y="977643"/>
                  <a:pt x="11430" y="1032601"/>
                </a:cubicBezTo>
                <a:cubicBezTo>
                  <a:pt x="11430" y="1065077"/>
                  <a:pt x="11430" y="1076318"/>
                  <a:pt x="12700" y="1092556"/>
                </a:cubicBezTo>
                <a:cubicBezTo>
                  <a:pt x="12700" y="1097552"/>
                  <a:pt x="15240" y="1098801"/>
                  <a:pt x="15240" y="1105046"/>
                </a:cubicBezTo>
                <a:cubicBezTo>
                  <a:pt x="19050" y="1137521"/>
                  <a:pt x="19050" y="1173744"/>
                  <a:pt x="20320" y="1199974"/>
                </a:cubicBezTo>
                <a:cubicBezTo>
                  <a:pt x="24130" y="1333622"/>
                  <a:pt x="19050" y="1467269"/>
                  <a:pt x="24130" y="1594672"/>
                </a:cubicBezTo>
                <a:cubicBezTo>
                  <a:pt x="19050" y="1635891"/>
                  <a:pt x="20320" y="1725822"/>
                  <a:pt x="19050" y="1787025"/>
                </a:cubicBezTo>
                <a:cubicBezTo>
                  <a:pt x="19050" y="1834489"/>
                  <a:pt x="25400" y="1823248"/>
                  <a:pt x="24130" y="1870711"/>
                </a:cubicBezTo>
                <a:cubicBezTo>
                  <a:pt x="25400" y="1909432"/>
                  <a:pt x="25400" y="1950650"/>
                  <a:pt x="27940" y="1978129"/>
                </a:cubicBezTo>
                <a:cubicBezTo>
                  <a:pt x="25400" y="2126766"/>
                  <a:pt x="31750" y="2289142"/>
                  <a:pt x="30480" y="2445272"/>
                </a:cubicBezTo>
                <a:cubicBezTo>
                  <a:pt x="30480" y="2516468"/>
                  <a:pt x="31750" y="2618890"/>
                  <a:pt x="30480" y="2696331"/>
                </a:cubicBezTo>
                <a:cubicBezTo>
                  <a:pt x="29210" y="2768775"/>
                  <a:pt x="24130" y="2831227"/>
                  <a:pt x="25400" y="2899925"/>
                </a:cubicBezTo>
                <a:cubicBezTo>
                  <a:pt x="25400" y="2939895"/>
                  <a:pt x="29210" y="2976117"/>
                  <a:pt x="29210" y="2996102"/>
                </a:cubicBezTo>
                <a:cubicBezTo>
                  <a:pt x="27940" y="3028577"/>
                  <a:pt x="31750" y="3078539"/>
                  <a:pt x="31750" y="3116010"/>
                </a:cubicBezTo>
                <a:cubicBezTo>
                  <a:pt x="31750" y="3133497"/>
                  <a:pt x="30480" y="3157229"/>
                  <a:pt x="30480" y="3175964"/>
                </a:cubicBezTo>
                <a:cubicBezTo>
                  <a:pt x="30480" y="3242164"/>
                  <a:pt x="31750" y="3317106"/>
                  <a:pt x="31750" y="3392049"/>
                </a:cubicBezTo>
                <a:cubicBezTo>
                  <a:pt x="33020" y="3538187"/>
                  <a:pt x="36830" y="3681828"/>
                  <a:pt x="31750" y="3811728"/>
                </a:cubicBezTo>
                <a:cubicBezTo>
                  <a:pt x="27940" y="3900411"/>
                  <a:pt x="34290" y="3960365"/>
                  <a:pt x="35560" y="4039055"/>
                </a:cubicBezTo>
                <a:cubicBezTo>
                  <a:pt x="35560" y="4085270"/>
                  <a:pt x="36830" y="4141477"/>
                  <a:pt x="36830" y="4196435"/>
                </a:cubicBezTo>
                <a:cubicBezTo>
                  <a:pt x="36830" y="4213921"/>
                  <a:pt x="35560" y="4227661"/>
                  <a:pt x="34290" y="4237653"/>
                </a:cubicBezTo>
                <a:cubicBezTo>
                  <a:pt x="34290" y="4257638"/>
                  <a:pt x="34290" y="4272627"/>
                  <a:pt x="35560" y="4282619"/>
                </a:cubicBezTo>
                <a:cubicBezTo>
                  <a:pt x="30480" y="4301354"/>
                  <a:pt x="31750" y="4557409"/>
                  <a:pt x="27940" y="4529930"/>
                </a:cubicBezTo>
                <a:cubicBezTo>
                  <a:pt x="29210" y="4569900"/>
                  <a:pt x="30480" y="4602375"/>
                  <a:pt x="30480" y="4663578"/>
                </a:cubicBezTo>
                <a:cubicBezTo>
                  <a:pt x="31750" y="4667325"/>
                  <a:pt x="31750" y="4642344"/>
                  <a:pt x="34290" y="4651087"/>
                </a:cubicBezTo>
                <a:cubicBezTo>
                  <a:pt x="34290" y="4683562"/>
                  <a:pt x="34290" y="4707294"/>
                  <a:pt x="35560" y="4717287"/>
                </a:cubicBezTo>
                <a:cubicBezTo>
                  <a:pt x="35560" y="4648589"/>
                  <a:pt x="33020" y="4641095"/>
                  <a:pt x="31750" y="4583639"/>
                </a:cubicBezTo>
                <a:cubicBezTo>
                  <a:pt x="34290" y="4592382"/>
                  <a:pt x="35560" y="4558658"/>
                  <a:pt x="34290" y="4538673"/>
                </a:cubicBezTo>
                <a:cubicBezTo>
                  <a:pt x="31750" y="4522436"/>
                  <a:pt x="34290" y="4576145"/>
                  <a:pt x="31750" y="4572398"/>
                </a:cubicBezTo>
                <a:cubicBezTo>
                  <a:pt x="31750" y="4554911"/>
                  <a:pt x="30480" y="4563654"/>
                  <a:pt x="30480" y="4538673"/>
                </a:cubicBezTo>
                <a:cubicBezTo>
                  <a:pt x="34290" y="4561156"/>
                  <a:pt x="30480" y="4444995"/>
                  <a:pt x="33020" y="4415018"/>
                </a:cubicBezTo>
                <a:cubicBezTo>
                  <a:pt x="34290" y="4416267"/>
                  <a:pt x="35560" y="4421263"/>
                  <a:pt x="35560" y="4436252"/>
                </a:cubicBezTo>
                <a:cubicBezTo>
                  <a:pt x="34290" y="4496206"/>
                  <a:pt x="35560" y="4491210"/>
                  <a:pt x="36830" y="4497455"/>
                </a:cubicBezTo>
                <a:lnTo>
                  <a:pt x="36830" y="4548666"/>
                </a:lnTo>
                <a:cubicBezTo>
                  <a:pt x="36830" y="4553662"/>
                  <a:pt x="35560" y="4558658"/>
                  <a:pt x="35560" y="4568651"/>
                </a:cubicBezTo>
                <a:cubicBezTo>
                  <a:pt x="35560" y="4568651"/>
                  <a:pt x="36830" y="4571148"/>
                  <a:pt x="36830" y="4572398"/>
                </a:cubicBezTo>
                <a:cubicBezTo>
                  <a:pt x="36830" y="4614865"/>
                  <a:pt x="38100" y="4654834"/>
                  <a:pt x="38100" y="4694804"/>
                </a:cubicBezTo>
                <a:cubicBezTo>
                  <a:pt x="38100" y="4751011"/>
                  <a:pt x="34290" y="4808467"/>
                  <a:pt x="34290" y="4862176"/>
                </a:cubicBezTo>
                <a:cubicBezTo>
                  <a:pt x="34290" y="4885908"/>
                  <a:pt x="33020" y="4920881"/>
                  <a:pt x="33020" y="4945862"/>
                </a:cubicBezTo>
                <a:cubicBezTo>
                  <a:pt x="33020" y="4967096"/>
                  <a:pt x="35560" y="4993326"/>
                  <a:pt x="35560" y="5018307"/>
                </a:cubicBezTo>
                <a:cubicBezTo>
                  <a:pt x="35560" y="5048284"/>
                  <a:pt x="34290" y="5070767"/>
                  <a:pt x="34290" y="5101993"/>
                </a:cubicBezTo>
                <a:lnTo>
                  <a:pt x="34290" y="5140713"/>
                </a:lnTo>
                <a:cubicBezTo>
                  <a:pt x="34290" y="5159449"/>
                  <a:pt x="35560" y="5178185"/>
                  <a:pt x="35560" y="5198169"/>
                </a:cubicBezTo>
                <a:lnTo>
                  <a:pt x="35560" y="5266867"/>
                </a:lnTo>
                <a:cubicBezTo>
                  <a:pt x="31750" y="5204415"/>
                  <a:pt x="34290" y="5135717"/>
                  <a:pt x="34290" y="5050782"/>
                </a:cubicBezTo>
                <a:cubicBezTo>
                  <a:pt x="31750" y="5078261"/>
                  <a:pt x="31750" y="5029548"/>
                  <a:pt x="29210" y="5029548"/>
                </a:cubicBezTo>
                <a:lnTo>
                  <a:pt x="29210" y="5286852"/>
                </a:lnTo>
                <a:cubicBezTo>
                  <a:pt x="31750" y="5253128"/>
                  <a:pt x="31750" y="5320576"/>
                  <a:pt x="33020" y="5333067"/>
                </a:cubicBezTo>
                <a:cubicBezTo>
                  <a:pt x="31750" y="5354300"/>
                  <a:pt x="30480" y="5418002"/>
                  <a:pt x="30480" y="5434239"/>
                </a:cubicBezTo>
                <a:cubicBezTo>
                  <a:pt x="30480" y="5420500"/>
                  <a:pt x="31750" y="5421749"/>
                  <a:pt x="33020" y="5422998"/>
                </a:cubicBezTo>
                <a:cubicBezTo>
                  <a:pt x="30480" y="5470462"/>
                  <a:pt x="31750" y="5537910"/>
                  <a:pt x="30480" y="5602860"/>
                </a:cubicBezTo>
                <a:cubicBezTo>
                  <a:pt x="30480" y="5532914"/>
                  <a:pt x="29210" y="5565389"/>
                  <a:pt x="27940" y="5514178"/>
                </a:cubicBezTo>
                <a:cubicBezTo>
                  <a:pt x="26670" y="5562891"/>
                  <a:pt x="26670" y="5590370"/>
                  <a:pt x="29210" y="5625343"/>
                </a:cubicBezTo>
                <a:lnTo>
                  <a:pt x="26670" y="5625343"/>
                </a:lnTo>
                <a:cubicBezTo>
                  <a:pt x="29210" y="5729014"/>
                  <a:pt x="25400" y="5893888"/>
                  <a:pt x="26670" y="6027536"/>
                </a:cubicBezTo>
                <a:cubicBezTo>
                  <a:pt x="25400" y="6030034"/>
                  <a:pt x="24130" y="6026287"/>
                  <a:pt x="24130" y="6038777"/>
                </a:cubicBezTo>
                <a:cubicBezTo>
                  <a:pt x="26670" y="6154939"/>
                  <a:pt x="22860" y="6327307"/>
                  <a:pt x="25400" y="6384763"/>
                </a:cubicBezTo>
                <a:cubicBezTo>
                  <a:pt x="22860" y="6389760"/>
                  <a:pt x="21590" y="6334801"/>
                  <a:pt x="22860" y="6307322"/>
                </a:cubicBezTo>
                <a:cubicBezTo>
                  <a:pt x="17780" y="6316066"/>
                  <a:pt x="21590" y="6379767"/>
                  <a:pt x="22860" y="6408495"/>
                </a:cubicBezTo>
                <a:cubicBezTo>
                  <a:pt x="22860" y="6407246"/>
                  <a:pt x="21590" y="6410993"/>
                  <a:pt x="21590" y="6408495"/>
                </a:cubicBezTo>
                <a:cubicBezTo>
                  <a:pt x="22860" y="6452212"/>
                  <a:pt x="25400" y="6472196"/>
                  <a:pt x="25400" y="6518411"/>
                </a:cubicBezTo>
                <a:cubicBezTo>
                  <a:pt x="25400" y="6578365"/>
                  <a:pt x="22860" y="6597101"/>
                  <a:pt x="22860" y="6675791"/>
                </a:cubicBezTo>
                <a:cubicBezTo>
                  <a:pt x="25400" y="6652059"/>
                  <a:pt x="22860" y="6758228"/>
                  <a:pt x="25400" y="6786956"/>
                </a:cubicBezTo>
                <a:cubicBezTo>
                  <a:pt x="25400" y="6667048"/>
                  <a:pt x="29210" y="6920604"/>
                  <a:pt x="24130" y="6921853"/>
                </a:cubicBezTo>
                <a:cubicBezTo>
                  <a:pt x="24130" y="6884382"/>
                  <a:pt x="22860" y="6879385"/>
                  <a:pt x="21590" y="6855653"/>
                </a:cubicBezTo>
                <a:cubicBezTo>
                  <a:pt x="21590" y="6916856"/>
                  <a:pt x="21590" y="6888129"/>
                  <a:pt x="17780" y="6901868"/>
                </a:cubicBezTo>
                <a:cubicBezTo>
                  <a:pt x="19050" y="6950581"/>
                  <a:pt x="16510" y="6958076"/>
                  <a:pt x="16510" y="6991800"/>
                </a:cubicBezTo>
                <a:cubicBezTo>
                  <a:pt x="19050" y="6985555"/>
                  <a:pt x="17780" y="6941838"/>
                  <a:pt x="20320" y="6924351"/>
                </a:cubicBezTo>
                <a:cubicBezTo>
                  <a:pt x="20320" y="6939340"/>
                  <a:pt x="20320" y="6948083"/>
                  <a:pt x="21590" y="6958076"/>
                </a:cubicBezTo>
                <a:cubicBezTo>
                  <a:pt x="20320" y="6984305"/>
                  <a:pt x="17780" y="7001792"/>
                  <a:pt x="20320" y="7025523"/>
                </a:cubicBezTo>
                <a:cubicBezTo>
                  <a:pt x="19050" y="7024275"/>
                  <a:pt x="17780" y="7028022"/>
                  <a:pt x="17780" y="7036765"/>
                </a:cubicBezTo>
                <a:cubicBezTo>
                  <a:pt x="16510" y="6856903"/>
                  <a:pt x="15240" y="6791952"/>
                  <a:pt x="17780" y="6623331"/>
                </a:cubicBezTo>
                <a:cubicBezTo>
                  <a:pt x="15240" y="6523408"/>
                  <a:pt x="20320" y="6415989"/>
                  <a:pt x="16510" y="6311069"/>
                </a:cubicBezTo>
                <a:cubicBezTo>
                  <a:pt x="17780" y="6309821"/>
                  <a:pt x="16510" y="6273598"/>
                  <a:pt x="19050" y="6277345"/>
                </a:cubicBezTo>
                <a:cubicBezTo>
                  <a:pt x="16510" y="6138701"/>
                  <a:pt x="24130" y="5988816"/>
                  <a:pt x="19050" y="5875153"/>
                </a:cubicBezTo>
                <a:cubicBezTo>
                  <a:pt x="19050" y="5906379"/>
                  <a:pt x="19050" y="5951344"/>
                  <a:pt x="17780" y="5953842"/>
                </a:cubicBezTo>
                <a:cubicBezTo>
                  <a:pt x="17780" y="5918869"/>
                  <a:pt x="15240" y="5762738"/>
                  <a:pt x="20320" y="5796463"/>
                </a:cubicBezTo>
                <a:cubicBezTo>
                  <a:pt x="20320" y="5770233"/>
                  <a:pt x="19050" y="5745252"/>
                  <a:pt x="19050" y="5707780"/>
                </a:cubicBezTo>
                <a:cubicBezTo>
                  <a:pt x="16510" y="5691543"/>
                  <a:pt x="19050" y="5765236"/>
                  <a:pt x="16510" y="5763987"/>
                </a:cubicBezTo>
                <a:cubicBezTo>
                  <a:pt x="16510" y="5714026"/>
                  <a:pt x="15240" y="5601611"/>
                  <a:pt x="19050" y="5562891"/>
                </a:cubicBezTo>
                <a:cubicBezTo>
                  <a:pt x="19050" y="5359296"/>
                  <a:pt x="17780" y="5205664"/>
                  <a:pt x="21590" y="5070767"/>
                </a:cubicBezTo>
                <a:cubicBezTo>
                  <a:pt x="17780" y="5064522"/>
                  <a:pt x="22860" y="5048284"/>
                  <a:pt x="22860" y="5025801"/>
                </a:cubicBezTo>
                <a:cubicBezTo>
                  <a:pt x="21590" y="4993326"/>
                  <a:pt x="19050" y="5033295"/>
                  <a:pt x="19050" y="5012062"/>
                </a:cubicBezTo>
                <a:lnTo>
                  <a:pt x="19050" y="4989579"/>
                </a:lnTo>
                <a:cubicBezTo>
                  <a:pt x="19050" y="4947112"/>
                  <a:pt x="20320" y="4949609"/>
                  <a:pt x="21590" y="4922130"/>
                </a:cubicBezTo>
                <a:cubicBezTo>
                  <a:pt x="19050" y="4908391"/>
                  <a:pt x="20320" y="4853433"/>
                  <a:pt x="20320" y="4810965"/>
                </a:cubicBezTo>
                <a:cubicBezTo>
                  <a:pt x="25400" y="4800973"/>
                  <a:pt x="21590" y="4721034"/>
                  <a:pt x="21590" y="4676068"/>
                </a:cubicBezTo>
                <a:cubicBezTo>
                  <a:pt x="21590" y="4493708"/>
                  <a:pt x="24130" y="4251393"/>
                  <a:pt x="24130" y="4106504"/>
                </a:cubicBezTo>
                <a:cubicBezTo>
                  <a:pt x="22860" y="4220167"/>
                  <a:pt x="24130" y="4258887"/>
                  <a:pt x="21590" y="4352566"/>
                </a:cubicBezTo>
                <a:cubicBezTo>
                  <a:pt x="24130" y="4484965"/>
                  <a:pt x="20320" y="4653586"/>
                  <a:pt x="21590" y="4799724"/>
                </a:cubicBezTo>
                <a:cubicBezTo>
                  <a:pt x="20320" y="4798475"/>
                  <a:pt x="19050" y="4818460"/>
                  <a:pt x="17780" y="4823456"/>
                </a:cubicBezTo>
                <a:cubicBezTo>
                  <a:pt x="16510" y="4810965"/>
                  <a:pt x="16510" y="4780988"/>
                  <a:pt x="15240" y="4768498"/>
                </a:cubicBezTo>
                <a:cubicBezTo>
                  <a:pt x="13970" y="4812214"/>
                  <a:pt x="17780" y="4929625"/>
                  <a:pt x="13970" y="5003319"/>
                </a:cubicBezTo>
                <a:cubicBezTo>
                  <a:pt x="16510" y="5009564"/>
                  <a:pt x="15240" y="5044537"/>
                  <a:pt x="15240" y="5069518"/>
                </a:cubicBezTo>
                <a:cubicBezTo>
                  <a:pt x="20320" y="5104491"/>
                  <a:pt x="20320" y="5273112"/>
                  <a:pt x="19050" y="5336814"/>
                </a:cubicBezTo>
                <a:cubicBezTo>
                  <a:pt x="17780" y="5334315"/>
                  <a:pt x="19050" y="5235641"/>
                  <a:pt x="17780" y="5270614"/>
                </a:cubicBezTo>
                <a:cubicBezTo>
                  <a:pt x="17780" y="5304339"/>
                  <a:pt x="17780" y="5339312"/>
                  <a:pt x="16510" y="5338063"/>
                </a:cubicBezTo>
                <a:cubicBezTo>
                  <a:pt x="16510" y="5318078"/>
                  <a:pt x="17780" y="5271863"/>
                  <a:pt x="15240" y="5270614"/>
                </a:cubicBezTo>
                <a:cubicBezTo>
                  <a:pt x="13970" y="5306836"/>
                  <a:pt x="15240" y="5379281"/>
                  <a:pt x="11430" y="5360546"/>
                </a:cubicBezTo>
                <a:cubicBezTo>
                  <a:pt x="11430" y="5408009"/>
                  <a:pt x="13970" y="5344308"/>
                  <a:pt x="13970" y="5393021"/>
                </a:cubicBezTo>
                <a:cubicBezTo>
                  <a:pt x="13970" y="5395519"/>
                  <a:pt x="12700" y="5403013"/>
                  <a:pt x="13970" y="5415503"/>
                </a:cubicBezTo>
                <a:cubicBezTo>
                  <a:pt x="11430" y="5430492"/>
                  <a:pt x="10160" y="5395519"/>
                  <a:pt x="8890" y="5383028"/>
                </a:cubicBezTo>
                <a:cubicBezTo>
                  <a:pt x="7620" y="5432990"/>
                  <a:pt x="10160" y="5435488"/>
                  <a:pt x="11430" y="5437987"/>
                </a:cubicBezTo>
                <a:cubicBezTo>
                  <a:pt x="10160" y="5472960"/>
                  <a:pt x="8890" y="5409259"/>
                  <a:pt x="7620" y="5439235"/>
                </a:cubicBezTo>
                <a:cubicBezTo>
                  <a:pt x="6350" y="5486699"/>
                  <a:pt x="6350" y="5537910"/>
                  <a:pt x="6350" y="5562891"/>
                </a:cubicBezTo>
                <a:cubicBezTo>
                  <a:pt x="6350" y="5550401"/>
                  <a:pt x="7620" y="5545404"/>
                  <a:pt x="7620" y="5540408"/>
                </a:cubicBezTo>
                <a:cubicBezTo>
                  <a:pt x="7620" y="5560393"/>
                  <a:pt x="10160" y="5586623"/>
                  <a:pt x="7620" y="5596615"/>
                </a:cubicBezTo>
                <a:cubicBezTo>
                  <a:pt x="7620" y="5582876"/>
                  <a:pt x="7620" y="5564140"/>
                  <a:pt x="6350" y="5562891"/>
                </a:cubicBezTo>
                <a:cubicBezTo>
                  <a:pt x="5080" y="5625343"/>
                  <a:pt x="6350" y="5726516"/>
                  <a:pt x="3810" y="5765236"/>
                </a:cubicBezTo>
                <a:cubicBezTo>
                  <a:pt x="5080" y="5792715"/>
                  <a:pt x="6350" y="5744003"/>
                  <a:pt x="6350" y="5775229"/>
                </a:cubicBezTo>
                <a:cubicBezTo>
                  <a:pt x="7620" y="5838930"/>
                  <a:pt x="3810" y="5833934"/>
                  <a:pt x="3810" y="5876402"/>
                </a:cubicBezTo>
                <a:cubicBezTo>
                  <a:pt x="5080" y="5882647"/>
                  <a:pt x="7620" y="5862662"/>
                  <a:pt x="7620" y="5886394"/>
                </a:cubicBezTo>
                <a:cubicBezTo>
                  <a:pt x="7620" y="5926363"/>
                  <a:pt x="8890" y="5993812"/>
                  <a:pt x="5080" y="5987567"/>
                </a:cubicBezTo>
                <a:cubicBezTo>
                  <a:pt x="5080" y="5976325"/>
                  <a:pt x="5080" y="5902631"/>
                  <a:pt x="3810" y="5932609"/>
                </a:cubicBezTo>
                <a:cubicBezTo>
                  <a:pt x="5080" y="5995061"/>
                  <a:pt x="3810" y="6038777"/>
                  <a:pt x="6350" y="6066256"/>
                </a:cubicBezTo>
                <a:cubicBezTo>
                  <a:pt x="5080" y="6111222"/>
                  <a:pt x="2540" y="6058762"/>
                  <a:pt x="2540" y="6101230"/>
                </a:cubicBezTo>
                <a:cubicBezTo>
                  <a:pt x="2540" y="6116218"/>
                  <a:pt x="5080" y="6102479"/>
                  <a:pt x="5080" y="6122463"/>
                </a:cubicBezTo>
                <a:cubicBezTo>
                  <a:pt x="3810" y="6137452"/>
                  <a:pt x="1270" y="6256111"/>
                  <a:pt x="3810" y="6201154"/>
                </a:cubicBezTo>
                <a:lnTo>
                  <a:pt x="3810" y="6323560"/>
                </a:lnTo>
                <a:cubicBezTo>
                  <a:pt x="5080" y="6324809"/>
                  <a:pt x="6350" y="6318564"/>
                  <a:pt x="6350" y="6333552"/>
                </a:cubicBezTo>
                <a:cubicBezTo>
                  <a:pt x="3810" y="6520909"/>
                  <a:pt x="7620" y="6682036"/>
                  <a:pt x="5080" y="6848159"/>
                </a:cubicBezTo>
                <a:cubicBezTo>
                  <a:pt x="6350" y="6851906"/>
                  <a:pt x="6350" y="6830673"/>
                  <a:pt x="7620" y="6848159"/>
                </a:cubicBezTo>
                <a:cubicBezTo>
                  <a:pt x="6350" y="6910612"/>
                  <a:pt x="5080" y="6963071"/>
                  <a:pt x="8890" y="7004290"/>
                </a:cubicBezTo>
                <a:cubicBezTo>
                  <a:pt x="7620" y="7004290"/>
                  <a:pt x="7620" y="6999294"/>
                  <a:pt x="6350" y="6993049"/>
                </a:cubicBezTo>
                <a:cubicBezTo>
                  <a:pt x="7620" y="7039264"/>
                  <a:pt x="6350" y="7097969"/>
                  <a:pt x="5080" y="7139187"/>
                </a:cubicBezTo>
                <a:cubicBezTo>
                  <a:pt x="2540" y="7109210"/>
                  <a:pt x="5080" y="7050505"/>
                  <a:pt x="0" y="7040512"/>
                </a:cubicBezTo>
                <a:cubicBezTo>
                  <a:pt x="0" y="7117953"/>
                  <a:pt x="6350" y="7150428"/>
                  <a:pt x="5080" y="7240360"/>
                </a:cubicBezTo>
                <a:cubicBezTo>
                  <a:pt x="6350" y="7255348"/>
                  <a:pt x="7620" y="7210383"/>
                  <a:pt x="7620" y="7239110"/>
                </a:cubicBezTo>
                <a:cubicBezTo>
                  <a:pt x="6350" y="7272835"/>
                  <a:pt x="7620" y="7282827"/>
                  <a:pt x="8890" y="7306559"/>
                </a:cubicBezTo>
                <a:cubicBezTo>
                  <a:pt x="6350" y="7306559"/>
                  <a:pt x="6350" y="7340283"/>
                  <a:pt x="5080" y="7362766"/>
                </a:cubicBezTo>
                <a:cubicBezTo>
                  <a:pt x="7620" y="7451449"/>
                  <a:pt x="2540" y="7537632"/>
                  <a:pt x="7620" y="7618821"/>
                </a:cubicBezTo>
                <a:cubicBezTo>
                  <a:pt x="2540" y="7796185"/>
                  <a:pt x="3810" y="8055987"/>
                  <a:pt x="6350" y="8199663"/>
                </a:cubicBezTo>
                <a:cubicBezTo>
                  <a:pt x="5080" y="8209823"/>
                  <a:pt x="6350" y="8263163"/>
                  <a:pt x="2540" y="8256813"/>
                </a:cubicBezTo>
                <a:lnTo>
                  <a:pt x="2540" y="8381273"/>
                </a:lnTo>
                <a:cubicBezTo>
                  <a:pt x="2540" y="8419373"/>
                  <a:pt x="2540" y="8454933"/>
                  <a:pt x="3810" y="8491763"/>
                </a:cubicBezTo>
                <a:cubicBezTo>
                  <a:pt x="3810" y="8468904"/>
                  <a:pt x="3810" y="8447313"/>
                  <a:pt x="5080" y="8452394"/>
                </a:cubicBezTo>
                <a:cubicBezTo>
                  <a:pt x="5080" y="8496844"/>
                  <a:pt x="5080" y="8501923"/>
                  <a:pt x="6350" y="8583204"/>
                </a:cubicBezTo>
                <a:cubicBezTo>
                  <a:pt x="5080" y="8585744"/>
                  <a:pt x="3810" y="8583204"/>
                  <a:pt x="3810" y="8623844"/>
                </a:cubicBezTo>
                <a:cubicBezTo>
                  <a:pt x="5080" y="8637813"/>
                  <a:pt x="5080" y="8658133"/>
                  <a:pt x="5080" y="8682263"/>
                </a:cubicBezTo>
                <a:cubicBezTo>
                  <a:pt x="77470" y="8682263"/>
                  <a:pt x="176530" y="8683533"/>
                  <a:pt x="243840" y="8684804"/>
                </a:cubicBezTo>
                <a:cubicBezTo>
                  <a:pt x="250190" y="8683533"/>
                  <a:pt x="218440" y="8683533"/>
                  <a:pt x="205740" y="8682263"/>
                </a:cubicBezTo>
                <a:lnTo>
                  <a:pt x="339090" y="8682263"/>
                </a:lnTo>
                <a:cubicBezTo>
                  <a:pt x="361950" y="8682263"/>
                  <a:pt x="382270" y="8682263"/>
                  <a:pt x="398780" y="8683533"/>
                </a:cubicBezTo>
                <a:lnTo>
                  <a:pt x="419100" y="8683533"/>
                </a:lnTo>
                <a:cubicBezTo>
                  <a:pt x="422910" y="8683533"/>
                  <a:pt x="425450" y="8684804"/>
                  <a:pt x="426720" y="8684804"/>
                </a:cubicBezTo>
                <a:lnTo>
                  <a:pt x="402590" y="8684804"/>
                </a:lnTo>
                <a:cubicBezTo>
                  <a:pt x="393700" y="8684804"/>
                  <a:pt x="386080" y="8684804"/>
                  <a:pt x="378460" y="8683533"/>
                </a:cubicBezTo>
                <a:cubicBezTo>
                  <a:pt x="364490" y="8683533"/>
                  <a:pt x="353060" y="8682263"/>
                  <a:pt x="339090" y="8683533"/>
                </a:cubicBezTo>
                <a:cubicBezTo>
                  <a:pt x="365760" y="8683533"/>
                  <a:pt x="360680" y="8684804"/>
                  <a:pt x="377190" y="8686073"/>
                </a:cubicBezTo>
                <a:cubicBezTo>
                  <a:pt x="412750" y="8686073"/>
                  <a:pt x="452120" y="8684804"/>
                  <a:pt x="492760" y="8683533"/>
                </a:cubicBezTo>
                <a:lnTo>
                  <a:pt x="793518" y="8683533"/>
                </a:lnTo>
                <a:cubicBezTo>
                  <a:pt x="827353" y="8683533"/>
                  <a:pt x="843534" y="8680994"/>
                  <a:pt x="858245" y="8680994"/>
                </a:cubicBezTo>
                <a:cubicBezTo>
                  <a:pt x="899436" y="8680994"/>
                  <a:pt x="933270" y="8683533"/>
                  <a:pt x="1003883" y="8682263"/>
                </a:cubicBezTo>
                <a:lnTo>
                  <a:pt x="1056841" y="8682263"/>
                </a:lnTo>
                <a:cubicBezTo>
                  <a:pt x="1070081" y="8682263"/>
                  <a:pt x="1206892" y="8680994"/>
                  <a:pt x="1240727" y="8683533"/>
                </a:cubicBezTo>
                <a:cubicBezTo>
                  <a:pt x="1246611" y="8684804"/>
                  <a:pt x="1137751" y="8684804"/>
                  <a:pt x="1175999" y="8686073"/>
                </a:cubicBezTo>
                <a:cubicBezTo>
                  <a:pt x="1223074" y="8686073"/>
                  <a:pt x="1239256" y="8684804"/>
                  <a:pt x="1280446" y="8686073"/>
                </a:cubicBezTo>
                <a:cubicBezTo>
                  <a:pt x="1268678" y="8682263"/>
                  <a:pt x="1348116" y="8683533"/>
                  <a:pt x="1371653" y="8684804"/>
                </a:cubicBezTo>
                <a:cubicBezTo>
                  <a:pt x="1330463" y="8686073"/>
                  <a:pt x="1271620" y="8686073"/>
                  <a:pt x="1253967" y="8688613"/>
                </a:cubicBezTo>
                <a:cubicBezTo>
                  <a:pt x="1334876" y="8687344"/>
                  <a:pt x="1486398" y="8684804"/>
                  <a:pt x="1477571" y="8689883"/>
                </a:cubicBezTo>
                <a:cubicBezTo>
                  <a:pt x="1477571" y="8689883"/>
                  <a:pt x="1499638" y="8688613"/>
                  <a:pt x="1504051" y="8689883"/>
                </a:cubicBezTo>
                <a:cubicBezTo>
                  <a:pt x="1455505" y="8691154"/>
                  <a:pt x="1468745" y="8692423"/>
                  <a:pt x="1437852" y="8694963"/>
                </a:cubicBezTo>
                <a:cubicBezTo>
                  <a:pt x="1601142" y="8689883"/>
                  <a:pt x="1737953" y="8698773"/>
                  <a:pt x="1885061" y="8689883"/>
                </a:cubicBezTo>
                <a:cubicBezTo>
                  <a:pt x="1888004" y="8691154"/>
                  <a:pt x="1870351" y="8691154"/>
                  <a:pt x="1873293" y="8692423"/>
                </a:cubicBezTo>
                <a:cubicBezTo>
                  <a:pt x="1914483" y="8692423"/>
                  <a:pt x="1910070" y="8689883"/>
                  <a:pt x="1964500" y="8691154"/>
                </a:cubicBezTo>
                <a:cubicBezTo>
                  <a:pt x="1961558" y="8692423"/>
                  <a:pt x="1979211" y="8692423"/>
                  <a:pt x="1977740" y="8693694"/>
                </a:cubicBezTo>
                <a:cubicBezTo>
                  <a:pt x="2011575" y="8693694"/>
                  <a:pt x="2049823" y="8693694"/>
                  <a:pt x="2068947" y="8692423"/>
                </a:cubicBezTo>
                <a:cubicBezTo>
                  <a:pt x="2010103" y="8692423"/>
                  <a:pt x="1985095" y="8691154"/>
                  <a:pt x="1976269" y="8688613"/>
                </a:cubicBezTo>
                <a:cubicBezTo>
                  <a:pt x="2064533" y="8689883"/>
                  <a:pt x="2105724" y="8686073"/>
                  <a:pt x="2186633" y="8689883"/>
                </a:cubicBezTo>
                <a:cubicBezTo>
                  <a:pt x="2133674" y="8689883"/>
                  <a:pt x="2146914" y="8692423"/>
                  <a:pt x="2095426" y="8691154"/>
                </a:cubicBezTo>
                <a:cubicBezTo>
                  <a:pt x="2108666" y="8692423"/>
                  <a:pt x="2101310" y="8694963"/>
                  <a:pt x="2149856" y="8694963"/>
                </a:cubicBezTo>
                <a:cubicBezTo>
                  <a:pt x="2151327" y="8693694"/>
                  <a:pt x="2143972" y="8692423"/>
                  <a:pt x="2161625" y="8692423"/>
                </a:cubicBezTo>
                <a:cubicBezTo>
                  <a:pt x="2154269" y="8694963"/>
                  <a:pt x="2326386" y="8696233"/>
                  <a:pt x="2399941" y="8696233"/>
                </a:cubicBezTo>
                <a:cubicBezTo>
                  <a:pt x="2413180" y="8693694"/>
                  <a:pt x="2366106" y="8693694"/>
                  <a:pt x="2371990" y="8692423"/>
                </a:cubicBezTo>
                <a:cubicBezTo>
                  <a:pt x="2388172" y="8693694"/>
                  <a:pt x="2419065" y="8692423"/>
                  <a:pt x="2451428" y="8692423"/>
                </a:cubicBezTo>
                <a:cubicBezTo>
                  <a:pt x="2424949" y="8693694"/>
                  <a:pt x="2433775" y="8693694"/>
                  <a:pt x="2439660" y="8696233"/>
                </a:cubicBezTo>
                <a:cubicBezTo>
                  <a:pt x="2482321" y="8696233"/>
                  <a:pt x="2457313" y="8693694"/>
                  <a:pt x="2491148" y="8693694"/>
                </a:cubicBezTo>
                <a:cubicBezTo>
                  <a:pt x="2491148" y="8696233"/>
                  <a:pt x="2560288" y="8694963"/>
                  <a:pt x="2570586" y="8697504"/>
                </a:cubicBezTo>
                <a:cubicBezTo>
                  <a:pt x="2627958" y="8694963"/>
                  <a:pt x="2644140" y="8697504"/>
                  <a:pt x="2636785" y="8698773"/>
                </a:cubicBezTo>
                <a:cubicBezTo>
                  <a:pt x="2686802" y="8696233"/>
                  <a:pt x="2705926" y="8697504"/>
                  <a:pt x="2741232" y="8694963"/>
                </a:cubicBezTo>
                <a:cubicBezTo>
                  <a:pt x="2763298" y="8696233"/>
                  <a:pt x="2739761" y="8696233"/>
                  <a:pt x="2741232" y="8697504"/>
                </a:cubicBezTo>
                <a:cubicBezTo>
                  <a:pt x="2797133" y="8696233"/>
                  <a:pt x="2791249" y="8697504"/>
                  <a:pt x="2833910" y="8697504"/>
                </a:cubicBezTo>
                <a:cubicBezTo>
                  <a:pt x="2854505" y="8696233"/>
                  <a:pt x="2866274" y="8696233"/>
                  <a:pt x="2885398" y="8694963"/>
                </a:cubicBezTo>
                <a:cubicBezTo>
                  <a:pt x="2908935" y="8696233"/>
                  <a:pt x="2938357" y="8694963"/>
                  <a:pt x="2898638" y="8697504"/>
                </a:cubicBezTo>
                <a:cubicBezTo>
                  <a:pt x="3044275" y="8698773"/>
                  <a:pt x="3089878" y="8691154"/>
                  <a:pt x="3160490" y="8692423"/>
                </a:cubicBezTo>
                <a:cubicBezTo>
                  <a:pt x="3167846" y="8687344"/>
                  <a:pt x="3228160" y="8689883"/>
                  <a:pt x="3278177" y="8691154"/>
                </a:cubicBezTo>
                <a:cubicBezTo>
                  <a:pt x="3295830" y="8689883"/>
                  <a:pt x="3242871" y="8688613"/>
                  <a:pt x="3278177" y="8688613"/>
                </a:cubicBezTo>
                <a:cubicBezTo>
                  <a:pt x="3314954" y="8689883"/>
                  <a:pt x="3345847" y="8689883"/>
                  <a:pt x="3395864" y="8688613"/>
                </a:cubicBezTo>
                <a:cubicBezTo>
                  <a:pt x="3407632" y="8691154"/>
                  <a:pt x="3375269" y="8691154"/>
                  <a:pt x="3370855" y="8692423"/>
                </a:cubicBezTo>
                <a:cubicBezTo>
                  <a:pt x="3400277" y="8691154"/>
                  <a:pt x="3441467" y="8692423"/>
                  <a:pt x="3448823" y="8692423"/>
                </a:cubicBezTo>
                <a:cubicBezTo>
                  <a:pt x="3429699" y="8692423"/>
                  <a:pt x="3416459" y="8691154"/>
                  <a:pt x="3409104" y="8689883"/>
                </a:cubicBezTo>
                <a:cubicBezTo>
                  <a:pt x="3439996" y="8689883"/>
                  <a:pt x="3447352" y="8688613"/>
                  <a:pt x="3488542" y="8688613"/>
                </a:cubicBezTo>
                <a:lnTo>
                  <a:pt x="3488542" y="8691154"/>
                </a:lnTo>
                <a:cubicBezTo>
                  <a:pt x="3598873" y="8687344"/>
                  <a:pt x="3754808" y="8691154"/>
                  <a:pt x="3803354" y="8687344"/>
                </a:cubicBezTo>
                <a:cubicBezTo>
                  <a:pt x="3846015" y="8687344"/>
                  <a:pt x="3831305" y="8688613"/>
                  <a:pt x="3856313" y="8689883"/>
                </a:cubicBezTo>
                <a:cubicBezTo>
                  <a:pt x="3856313" y="8688613"/>
                  <a:pt x="3848957" y="8688613"/>
                  <a:pt x="3843073" y="8687344"/>
                </a:cubicBezTo>
                <a:cubicBezTo>
                  <a:pt x="3875437" y="8686073"/>
                  <a:pt x="4031372" y="8691154"/>
                  <a:pt x="3948991" y="8687344"/>
                </a:cubicBezTo>
                <a:cubicBezTo>
                  <a:pt x="4010777" y="8687344"/>
                  <a:pt x="4029901" y="8689883"/>
                  <a:pt x="4068149" y="8688613"/>
                </a:cubicBezTo>
                <a:cubicBezTo>
                  <a:pt x="4037256" y="8688613"/>
                  <a:pt x="4037256" y="8687344"/>
                  <a:pt x="4068149" y="8686073"/>
                </a:cubicBezTo>
                <a:cubicBezTo>
                  <a:pt x="4049025" y="8687344"/>
                  <a:pt x="4059322" y="8688613"/>
                  <a:pt x="4094628" y="8688613"/>
                </a:cubicBezTo>
                <a:cubicBezTo>
                  <a:pt x="4106397" y="8687344"/>
                  <a:pt x="4132876" y="8687344"/>
                  <a:pt x="4156414" y="8686073"/>
                </a:cubicBezTo>
                <a:cubicBezTo>
                  <a:pt x="4131406" y="8687344"/>
                  <a:pt x="4221142" y="8687344"/>
                  <a:pt x="4238794" y="8686073"/>
                </a:cubicBezTo>
                <a:lnTo>
                  <a:pt x="4212315" y="8686073"/>
                </a:lnTo>
                <a:cubicBezTo>
                  <a:pt x="4238794" y="8686073"/>
                  <a:pt x="4309407" y="8684804"/>
                  <a:pt x="4330002" y="8686073"/>
                </a:cubicBezTo>
                <a:cubicBezTo>
                  <a:pt x="4322646" y="8687344"/>
                  <a:pt x="4279985" y="8686073"/>
                  <a:pt x="4278514" y="8687344"/>
                </a:cubicBezTo>
                <a:cubicBezTo>
                  <a:pt x="4322646" y="8688613"/>
                  <a:pt x="4337357" y="8686073"/>
                  <a:pt x="4382961" y="8686073"/>
                </a:cubicBezTo>
                <a:cubicBezTo>
                  <a:pt x="4405027" y="8689883"/>
                  <a:pt x="4512416" y="8683533"/>
                  <a:pt x="4528598" y="8688613"/>
                </a:cubicBezTo>
                <a:cubicBezTo>
                  <a:pt x="4422680" y="8686073"/>
                  <a:pt x="4356481" y="8694963"/>
                  <a:pt x="4291754" y="8689883"/>
                </a:cubicBezTo>
                <a:cubicBezTo>
                  <a:pt x="4290282" y="8693694"/>
                  <a:pt x="4246150" y="8691154"/>
                  <a:pt x="4187306" y="8692423"/>
                </a:cubicBezTo>
                <a:cubicBezTo>
                  <a:pt x="4203488" y="8694963"/>
                  <a:pt x="4166712" y="8693694"/>
                  <a:pt x="4162298" y="8694963"/>
                </a:cubicBezTo>
                <a:cubicBezTo>
                  <a:pt x="4222612" y="8694963"/>
                  <a:pt x="4199075" y="8693694"/>
                  <a:pt x="4213786" y="8693694"/>
                </a:cubicBezTo>
                <a:cubicBezTo>
                  <a:pt x="4225555" y="8694963"/>
                  <a:pt x="4262332" y="8693694"/>
                  <a:pt x="4253505" y="8696233"/>
                </a:cubicBezTo>
                <a:lnTo>
                  <a:pt x="4213786" y="8696233"/>
                </a:lnTo>
                <a:cubicBezTo>
                  <a:pt x="4268216" y="8696233"/>
                  <a:pt x="4296167" y="8696233"/>
                  <a:pt x="4306464" y="8698773"/>
                </a:cubicBezTo>
                <a:cubicBezTo>
                  <a:pt x="4375605" y="8697504"/>
                  <a:pt x="4424151" y="8698773"/>
                  <a:pt x="4569788" y="8697504"/>
                </a:cubicBezTo>
                <a:cubicBezTo>
                  <a:pt x="4594797" y="8696233"/>
                  <a:pt x="4550664" y="8694963"/>
                  <a:pt x="4594797" y="8694963"/>
                </a:cubicBezTo>
                <a:cubicBezTo>
                  <a:pt x="4766913" y="8697504"/>
                  <a:pt x="4921377" y="8692423"/>
                  <a:pt x="5055246" y="8693694"/>
                </a:cubicBezTo>
                <a:cubicBezTo>
                  <a:pt x="5081725" y="8691154"/>
                  <a:pt x="5030237" y="8689883"/>
                  <a:pt x="5093494" y="8689883"/>
                </a:cubicBezTo>
                <a:cubicBezTo>
                  <a:pt x="5125858" y="8691154"/>
                  <a:pt x="5117031" y="8692423"/>
                  <a:pt x="5108205" y="8693694"/>
                </a:cubicBezTo>
                <a:cubicBezTo>
                  <a:pt x="5227362" y="8691154"/>
                  <a:pt x="5306801" y="8694963"/>
                  <a:pt x="5437727" y="8693694"/>
                </a:cubicBezTo>
                <a:cubicBezTo>
                  <a:pt x="5490686" y="8687344"/>
                  <a:pt x="5673101" y="8693694"/>
                  <a:pt x="5752539" y="8688613"/>
                </a:cubicBezTo>
                <a:cubicBezTo>
                  <a:pt x="5692225" y="8689883"/>
                  <a:pt x="5612786" y="8689883"/>
                  <a:pt x="5581893" y="8687344"/>
                </a:cubicBezTo>
                <a:cubicBezTo>
                  <a:pt x="5630439" y="8684804"/>
                  <a:pt x="5784903" y="8683533"/>
                  <a:pt x="5765779" y="8688613"/>
                </a:cubicBezTo>
                <a:cubicBezTo>
                  <a:pt x="5836391" y="8686073"/>
                  <a:pt x="5899648" y="8691154"/>
                  <a:pt x="5923185" y="8687344"/>
                </a:cubicBezTo>
                <a:cubicBezTo>
                  <a:pt x="5939367" y="8691154"/>
                  <a:pt x="6087946" y="8691154"/>
                  <a:pt x="6173269" y="8689883"/>
                </a:cubicBezTo>
                <a:cubicBezTo>
                  <a:pt x="6160029" y="8689883"/>
                  <a:pt x="6192393" y="8691154"/>
                  <a:pt x="6226228" y="8689883"/>
                </a:cubicBezTo>
                <a:lnTo>
                  <a:pt x="6505734" y="8689883"/>
                </a:lnTo>
                <a:cubicBezTo>
                  <a:pt x="6549692" y="8689883"/>
                  <a:pt x="6590333" y="8689883"/>
                  <a:pt x="6629703" y="8688613"/>
                </a:cubicBezTo>
                <a:lnTo>
                  <a:pt x="6648753" y="8688613"/>
                </a:lnTo>
                <a:lnTo>
                  <a:pt x="6648753" y="8670833"/>
                </a:lnTo>
                <a:lnTo>
                  <a:pt x="6624623" y="8670833"/>
                </a:lnTo>
                <a:cubicBezTo>
                  <a:pt x="6577633" y="8667023"/>
                  <a:pt x="6604303" y="8669563"/>
                  <a:pt x="6533183" y="8668294"/>
                </a:cubicBezTo>
                <a:cubicBezTo>
                  <a:pt x="6552233" y="8668294"/>
                  <a:pt x="6562392" y="8668294"/>
                  <a:pt x="6567473" y="8667023"/>
                </a:cubicBezTo>
                <a:cubicBezTo>
                  <a:pt x="6516032" y="8669563"/>
                  <a:pt x="6421882" y="8665754"/>
                  <a:pt x="6364510" y="8668294"/>
                </a:cubicBezTo>
                <a:cubicBezTo>
                  <a:pt x="6433651" y="8669563"/>
                  <a:pt x="6454246" y="8668294"/>
                  <a:pt x="6510147" y="8669563"/>
                </a:cubicBezTo>
                <a:cubicBezTo>
                  <a:pt x="6442477" y="8669563"/>
                  <a:pt x="6426295" y="8669563"/>
                  <a:pt x="6365981" y="8670833"/>
                </a:cubicBezTo>
                <a:cubicBezTo>
                  <a:pt x="6352741" y="8669563"/>
                  <a:pt x="6404229" y="8668294"/>
                  <a:pt x="6365981" y="8668294"/>
                </a:cubicBezTo>
                <a:cubicBezTo>
                  <a:pt x="6304195" y="8670833"/>
                  <a:pt x="6201220" y="8664483"/>
                  <a:pt x="6115897" y="8667023"/>
                </a:cubicBezTo>
                <a:cubicBezTo>
                  <a:pt x="6142376" y="8667023"/>
                  <a:pt x="6187980" y="8668294"/>
                  <a:pt x="6155616" y="8668294"/>
                </a:cubicBezTo>
                <a:cubicBezTo>
                  <a:pt x="6123252" y="8668294"/>
                  <a:pt x="6114426" y="8667023"/>
                  <a:pt x="6089417" y="8667023"/>
                </a:cubicBezTo>
                <a:cubicBezTo>
                  <a:pt x="6040872" y="8672104"/>
                  <a:pt x="5943780" y="8667023"/>
                  <a:pt x="5880523" y="8669563"/>
                </a:cubicBezTo>
                <a:cubicBezTo>
                  <a:pt x="5848160" y="8668294"/>
                  <a:pt x="5848160" y="8667023"/>
                  <a:pt x="5840804" y="8667023"/>
                </a:cubicBezTo>
                <a:cubicBezTo>
                  <a:pt x="5818738" y="8669563"/>
                  <a:pt x="5698109" y="8669563"/>
                  <a:pt x="5670159" y="8669563"/>
                </a:cubicBezTo>
                <a:cubicBezTo>
                  <a:pt x="5662803" y="8667023"/>
                  <a:pt x="5730473" y="8669563"/>
                  <a:pt x="5734886" y="8667023"/>
                </a:cubicBezTo>
                <a:cubicBezTo>
                  <a:pt x="5602489" y="8667023"/>
                  <a:pt x="5559827" y="8669563"/>
                  <a:pt x="5499513" y="8670833"/>
                </a:cubicBezTo>
                <a:cubicBezTo>
                  <a:pt x="5470091" y="8670833"/>
                  <a:pt x="5484802" y="8668294"/>
                  <a:pt x="5459793" y="8668294"/>
                </a:cubicBezTo>
                <a:cubicBezTo>
                  <a:pt x="5481860" y="8670833"/>
                  <a:pt x="5383297" y="8672104"/>
                  <a:pt x="5315627" y="8672104"/>
                </a:cubicBezTo>
                <a:cubicBezTo>
                  <a:pt x="5320041" y="8669563"/>
                  <a:pt x="5315627" y="8668294"/>
                  <a:pt x="5327396" y="8668294"/>
                </a:cubicBezTo>
                <a:cubicBezTo>
                  <a:pt x="5342107" y="8669563"/>
                  <a:pt x="5387711" y="8668294"/>
                  <a:pt x="5405363" y="8667023"/>
                </a:cubicBezTo>
                <a:cubicBezTo>
                  <a:pt x="5367115" y="8665754"/>
                  <a:pt x="5443612" y="8664483"/>
                  <a:pt x="5443612" y="8663213"/>
                </a:cubicBezTo>
                <a:cubicBezTo>
                  <a:pt x="5471562" y="8663213"/>
                  <a:pt x="5471562" y="8664483"/>
                  <a:pt x="5456851" y="8665754"/>
                </a:cubicBezTo>
                <a:cubicBezTo>
                  <a:pt x="5553943" y="8664483"/>
                  <a:pt x="5676043" y="8665754"/>
                  <a:pt x="5771663" y="8664483"/>
                </a:cubicBezTo>
                <a:cubicBezTo>
                  <a:pt x="5770192" y="8665754"/>
                  <a:pt x="5748126" y="8665754"/>
                  <a:pt x="5771663" y="8667023"/>
                </a:cubicBezTo>
                <a:cubicBezTo>
                  <a:pt x="5751068" y="8664483"/>
                  <a:pt x="5815796" y="8667023"/>
                  <a:pt x="5809911" y="8664483"/>
                </a:cubicBezTo>
                <a:cubicBezTo>
                  <a:pt x="5773134" y="8663213"/>
                  <a:pt x="5836391" y="8661944"/>
                  <a:pt x="5859928" y="8660673"/>
                </a:cubicBezTo>
                <a:cubicBezTo>
                  <a:pt x="5848160" y="8661944"/>
                  <a:pt x="5849631" y="8661944"/>
                  <a:pt x="5876110" y="8663213"/>
                </a:cubicBezTo>
                <a:cubicBezTo>
                  <a:pt x="5905532" y="8659404"/>
                  <a:pt x="5974673" y="8663213"/>
                  <a:pt x="6007036" y="8660673"/>
                </a:cubicBezTo>
                <a:cubicBezTo>
                  <a:pt x="6037929" y="8661944"/>
                  <a:pt x="5982028" y="8663213"/>
                  <a:pt x="6033516" y="8663213"/>
                </a:cubicBezTo>
                <a:cubicBezTo>
                  <a:pt x="6033516" y="8661944"/>
                  <a:pt x="6033516" y="8660673"/>
                  <a:pt x="6032045" y="8660673"/>
                </a:cubicBezTo>
                <a:cubicBezTo>
                  <a:pt x="6079120" y="8660673"/>
                  <a:pt x="6215930" y="8659404"/>
                  <a:pt x="6255650" y="8659404"/>
                </a:cubicBezTo>
                <a:cubicBezTo>
                  <a:pt x="6289485" y="8659404"/>
                  <a:pt x="6217402" y="8655594"/>
                  <a:pt x="6280658" y="8656863"/>
                </a:cubicBezTo>
                <a:cubicBezTo>
                  <a:pt x="6271832" y="8659404"/>
                  <a:pt x="6426295" y="8655594"/>
                  <a:pt x="6439535" y="8660673"/>
                </a:cubicBezTo>
                <a:cubicBezTo>
                  <a:pt x="6538263" y="8658133"/>
                  <a:pt x="6582713" y="8660673"/>
                  <a:pt x="6647483" y="8659404"/>
                </a:cubicBezTo>
                <a:cubicBezTo>
                  <a:pt x="6660183" y="8659404"/>
                  <a:pt x="6672883" y="8659404"/>
                  <a:pt x="6688123" y="8658133"/>
                </a:cubicBezTo>
                <a:cubicBezTo>
                  <a:pt x="6690663" y="8658133"/>
                  <a:pt x="6707173" y="8659404"/>
                  <a:pt x="6724953" y="8659404"/>
                </a:cubicBezTo>
                <a:lnTo>
                  <a:pt x="6757973" y="8659404"/>
                </a:lnTo>
                <a:cubicBezTo>
                  <a:pt x="6770673" y="8659404"/>
                  <a:pt x="6779563" y="8659404"/>
                  <a:pt x="6784642" y="8658133"/>
                </a:cubicBezTo>
                <a:lnTo>
                  <a:pt x="6733842" y="8658133"/>
                </a:lnTo>
                <a:lnTo>
                  <a:pt x="6747813" y="8658133"/>
                </a:lnTo>
                <a:cubicBezTo>
                  <a:pt x="6862113" y="8659404"/>
                  <a:pt x="6994192" y="8659404"/>
                  <a:pt x="7130083" y="8659404"/>
                </a:cubicBezTo>
                <a:lnTo>
                  <a:pt x="7130083" y="8192044"/>
                </a:lnTo>
                <a:cubicBezTo>
                  <a:pt x="7130083" y="8204744"/>
                  <a:pt x="7128813" y="8209823"/>
                  <a:pt x="7128813" y="8214904"/>
                </a:cubicBezTo>
                <a:lnTo>
                  <a:pt x="7128813" y="8169183"/>
                </a:lnTo>
                <a:cubicBezTo>
                  <a:pt x="7135163" y="8171723"/>
                  <a:pt x="7135163" y="8178073"/>
                  <a:pt x="7136433" y="8183154"/>
                </a:cubicBezTo>
                <a:close/>
                <a:moveTo>
                  <a:pt x="7057692" y="265430"/>
                </a:moveTo>
                <a:cubicBezTo>
                  <a:pt x="7062773" y="290830"/>
                  <a:pt x="7058963" y="317500"/>
                  <a:pt x="7058963" y="369570"/>
                </a:cubicBezTo>
                <a:cubicBezTo>
                  <a:pt x="7056423" y="344170"/>
                  <a:pt x="7055153" y="289560"/>
                  <a:pt x="7057692" y="265430"/>
                </a:cubicBezTo>
                <a:close/>
                <a:moveTo>
                  <a:pt x="7127542" y="7872377"/>
                </a:moveTo>
                <a:cubicBezTo>
                  <a:pt x="7126273" y="7871128"/>
                  <a:pt x="7127542" y="7912347"/>
                  <a:pt x="7127542" y="7928584"/>
                </a:cubicBezTo>
                <a:cubicBezTo>
                  <a:pt x="7125003" y="7898607"/>
                  <a:pt x="7127542" y="7878623"/>
                  <a:pt x="7127542" y="7838653"/>
                </a:cubicBezTo>
                <a:cubicBezTo>
                  <a:pt x="7128813" y="7861136"/>
                  <a:pt x="7130083" y="7891112"/>
                  <a:pt x="7128813" y="7927335"/>
                </a:cubicBezTo>
                <a:cubicBezTo>
                  <a:pt x="7126273" y="7929833"/>
                  <a:pt x="7127542" y="7888615"/>
                  <a:pt x="7127542" y="7872377"/>
                </a:cubicBezTo>
                <a:close/>
                <a:moveTo>
                  <a:pt x="7125003" y="8454934"/>
                </a:moveTo>
                <a:cubicBezTo>
                  <a:pt x="7126273" y="8462554"/>
                  <a:pt x="7127542" y="8515894"/>
                  <a:pt x="7127542" y="8542563"/>
                </a:cubicBezTo>
                <a:cubicBezTo>
                  <a:pt x="7126273" y="8526054"/>
                  <a:pt x="7125003" y="8509544"/>
                  <a:pt x="7125003" y="8454934"/>
                </a:cubicBezTo>
                <a:close/>
                <a:moveTo>
                  <a:pt x="7126273" y="7660039"/>
                </a:moveTo>
                <a:cubicBezTo>
                  <a:pt x="7127542" y="7666284"/>
                  <a:pt x="7128813" y="7702507"/>
                  <a:pt x="7127542" y="7726239"/>
                </a:cubicBezTo>
                <a:cubicBezTo>
                  <a:pt x="7127542" y="7710001"/>
                  <a:pt x="7126273" y="7678775"/>
                  <a:pt x="7126273" y="7660039"/>
                </a:cubicBezTo>
                <a:close/>
                <a:moveTo>
                  <a:pt x="7126273" y="7503908"/>
                </a:moveTo>
                <a:cubicBezTo>
                  <a:pt x="7127542" y="7506406"/>
                  <a:pt x="7127542" y="7533885"/>
                  <a:pt x="7128813" y="7536384"/>
                </a:cubicBezTo>
                <a:cubicBezTo>
                  <a:pt x="7128813" y="7553870"/>
                  <a:pt x="7126273" y="7546376"/>
                  <a:pt x="7127542" y="7581349"/>
                </a:cubicBezTo>
                <a:cubicBezTo>
                  <a:pt x="7125003" y="7580100"/>
                  <a:pt x="7126273" y="7535135"/>
                  <a:pt x="7126273" y="7503908"/>
                </a:cubicBezTo>
                <a:close/>
                <a:moveTo>
                  <a:pt x="7125003" y="7616322"/>
                </a:moveTo>
                <a:cubicBezTo>
                  <a:pt x="7125003" y="7665036"/>
                  <a:pt x="7126273" y="7706254"/>
                  <a:pt x="7126273" y="7761212"/>
                </a:cubicBezTo>
                <a:cubicBezTo>
                  <a:pt x="7122463" y="7743725"/>
                  <a:pt x="7125003" y="7653794"/>
                  <a:pt x="7125003" y="7616322"/>
                </a:cubicBezTo>
                <a:close/>
                <a:moveTo>
                  <a:pt x="7084363" y="3877928"/>
                </a:moveTo>
                <a:lnTo>
                  <a:pt x="7084363" y="3895415"/>
                </a:lnTo>
                <a:cubicBezTo>
                  <a:pt x="7083092" y="3905407"/>
                  <a:pt x="7083092" y="3921645"/>
                  <a:pt x="7080553" y="3915400"/>
                </a:cubicBezTo>
                <a:cubicBezTo>
                  <a:pt x="7081823" y="3897913"/>
                  <a:pt x="7081823" y="3881675"/>
                  <a:pt x="7084363" y="3877928"/>
                </a:cubicBezTo>
                <a:close/>
                <a:moveTo>
                  <a:pt x="7076742" y="3107267"/>
                </a:moveTo>
                <a:cubicBezTo>
                  <a:pt x="7076742" y="3179712"/>
                  <a:pt x="7079283" y="3219681"/>
                  <a:pt x="7079283" y="3263398"/>
                </a:cubicBezTo>
                <a:cubicBezTo>
                  <a:pt x="7079283" y="3319605"/>
                  <a:pt x="7078013" y="3378310"/>
                  <a:pt x="7079283" y="3432019"/>
                </a:cubicBezTo>
                <a:lnTo>
                  <a:pt x="7079283" y="3442011"/>
                </a:lnTo>
                <a:cubicBezTo>
                  <a:pt x="7079283" y="3443260"/>
                  <a:pt x="7081823" y="3452004"/>
                  <a:pt x="7081823" y="3454502"/>
                </a:cubicBezTo>
                <a:cubicBezTo>
                  <a:pt x="7084363" y="3488226"/>
                  <a:pt x="7083092" y="3559421"/>
                  <a:pt x="7083092" y="3585652"/>
                </a:cubicBezTo>
                <a:cubicBezTo>
                  <a:pt x="7083092" y="3658096"/>
                  <a:pt x="7081823" y="3726794"/>
                  <a:pt x="7081823" y="3783001"/>
                </a:cubicBezTo>
                <a:cubicBezTo>
                  <a:pt x="7080553" y="3674334"/>
                  <a:pt x="7080553" y="3564418"/>
                  <a:pt x="7075473" y="3457000"/>
                </a:cubicBezTo>
                <a:cubicBezTo>
                  <a:pt x="7076742" y="3450755"/>
                  <a:pt x="7078013" y="3444509"/>
                  <a:pt x="7079283" y="3432019"/>
                </a:cubicBezTo>
                <a:cubicBezTo>
                  <a:pt x="7076742" y="3290877"/>
                  <a:pt x="7075473" y="3137244"/>
                  <a:pt x="7075473" y="2977366"/>
                </a:cubicBezTo>
                <a:cubicBezTo>
                  <a:pt x="7076742" y="3022332"/>
                  <a:pt x="7076742" y="3066048"/>
                  <a:pt x="7076742" y="3107267"/>
                </a:cubicBezTo>
                <a:close/>
                <a:moveTo>
                  <a:pt x="7074203" y="2888684"/>
                </a:moveTo>
                <a:cubicBezTo>
                  <a:pt x="7072933" y="2878692"/>
                  <a:pt x="7071663" y="2868699"/>
                  <a:pt x="7071663" y="2857458"/>
                </a:cubicBezTo>
                <a:cubicBezTo>
                  <a:pt x="7076742" y="2829979"/>
                  <a:pt x="7071663" y="2834975"/>
                  <a:pt x="7071663" y="2793757"/>
                </a:cubicBezTo>
                <a:cubicBezTo>
                  <a:pt x="7071663" y="2782515"/>
                  <a:pt x="7072933" y="2777519"/>
                  <a:pt x="7072933" y="2771274"/>
                </a:cubicBezTo>
                <a:cubicBezTo>
                  <a:pt x="7074203" y="2811243"/>
                  <a:pt x="7074203" y="2849964"/>
                  <a:pt x="7074203" y="2888684"/>
                </a:cubicBezTo>
                <a:close/>
                <a:moveTo>
                  <a:pt x="7070392" y="2465257"/>
                </a:moveTo>
                <a:lnTo>
                  <a:pt x="7070392" y="2547694"/>
                </a:lnTo>
                <a:cubicBezTo>
                  <a:pt x="7066583" y="2531457"/>
                  <a:pt x="7069123" y="2488989"/>
                  <a:pt x="7070392" y="2465257"/>
                </a:cubicBezTo>
                <a:close/>
                <a:moveTo>
                  <a:pt x="7067853" y="2436529"/>
                </a:moveTo>
                <a:cubicBezTo>
                  <a:pt x="7066583" y="2417794"/>
                  <a:pt x="7067853" y="2392813"/>
                  <a:pt x="7069123" y="2386567"/>
                </a:cubicBezTo>
                <a:lnTo>
                  <a:pt x="7069123" y="2445273"/>
                </a:lnTo>
                <a:cubicBezTo>
                  <a:pt x="7069123" y="2442774"/>
                  <a:pt x="7067853" y="2437778"/>
                  <a:pt x="7067853" y="2436529"/>
                </a:cubicBezTo>
                <a:close/>
                <a:moveTo>
                  <a:pt x="7070392" y="2276651"/>
                </a:moveTo>
                <a:lnTo>
                  <a:pt x="7070392" y="2068061"/>
                </a:lnTo>
                <a:cubicBezTo>
                  <a:pt x="7070392" y="2064314"/>
                  <a:pt x="7069123" y="2059317"/>
                  <a:pt x="7069123" y="2041831"/>
                </a:cubicBezTo>
                <a:lnTo>
                  <a:pt x="7069123" y="2029340"/>
                </a:lnTo>
                <a:cubicBezTo>
                  <a:pt x="7071663" y="2113026"/>
                  <a:pt x="7074203" y="2196713"/>
                  <a:pt x="7070392" y="2276651"/>
                </a:cubicBezTo>
                <a:close/>
                <a:moveTo>
                  <a:pt x="7070392" y="1545960"/>
                </a:moveTo>
                <a:lnTo>
                  <a:pt x="7070392" y="1518481"/>
                </a:lnTo>
                <a:lnTo>
                  <a:pt x="7070392" y="1573439"/>
                </a:lnTo>
                <a:cubicBezTo>
                  <a:pt x="7070392" y="1654627"/>
                  <a:pt x="7072933" y="1744558"/>
                  <a:pt x="7071663" y="1824497"/>
                </a:cubicBezTo>
                <a:cubicBezTo>
                  <a:pt x="7071663" y="1870712"/>
                  <a:pt x="7069123" y="1920673"/>
                  <a:pt x="7069123" y="1968137"/>
                </a:cubicBezTo>
                <a:lnTo>
                  <a:pt x="7069123" y="1978130"/>
                </a:lnTo>
                <a:cubicBezTo>
                  <a:pt x="7067853" y="1946903"/>
                  <a:pt x="7065313" y="1919424"/>
                  <a:pt x="7066583" y="1888198"/>
                </a:cubicBezTo>
                <a:cubicBezTo>
                  <a:pt x="7069123" y="1886949"/>
                  <a:pt x="7071663" y="1890696"/>
                  <a:pt x="7070392" y="1863217"/>
                </a:cubicBezTo>
                <a:cubicBezTo>
                  <a:pt x="7071663" y="1808259"/>
                  <a:pt x="7066583" y="1845731"/>
                  <a:pt x="7066583" y="1824497"/>
                </a:cubicBezTo>
                <a:cubicBezTo>
                  <a:pt x="7067853" y="1809508"/>
                  <a:pt x="7071663" y="1748305"/>
                  <a:pt x="7067853" y="1735815"/>
                </a:cubicBezTo>
                <a:cubicBezTo>
                  <a:pt x="7067853" y="1755799"/>
                  <a:pt x="7067853" y="1779531"/>
                  <a:pt x="7065313" y="1773286"/>
                </a:cubicBezTo>
                <a:cubicBezTo>
                  <a:pt x="7064042" y="1725822"/>
                  <a:pt x="7069123" y="1737064"/>
                  <a:pt x="7067853" y="1697094"/>
                </a:cubicBezTo>
                <a:cubicBezTo>
                  <a:pt x="7060233" y="1679607"/>
                  <a:pt x="7070392" y="1587178"/>
                  <a:pt x="7065313" y="1557201"/>
                </a:cubicBezTo>
                <a:cubicBezTo>
                  <a:pt x="7065313" y="1564695"/>
                  <a:pt x="7064042" y="1570941"/>
                  <a:pt x="7064042" y="1557201"/>
                </a:cubicBezTo>
                <a:cubicBezTo>
                  <a:pt x="7066583" y="1554703"/>
                  <a:pt x="7066583" y="1539714"/>
                  <a:pt x="7070392" y="1545960"/>
                </a:cubicBezTo>
                <a:close/>
                <a:moveTo>
                  <a:pt x="7000542" y="4869671"/>
                </a:moveTo>
                <a:lnTo>
                  <a:pt x="7000542" y="4907142"/>
                </a:lnTo>
                <a:lnTo>
                  <a:pt x="6998003" y="4907142"/>
                </a:lnTo>
                <a:cubicBezTo>
                  <a:pt x="6998003" y="4883410"/>
                  <a:pt x="6998003" y="4873418"/>
                  <a:pt x="7000542" y="4869671"/>
                </a:cubicBezTo>
                <a:close/>
                <a:moveTo>
                  <a:pt x="6996733" y="3891668"/>
                </a:moveTo>
                <a:cubicBezTo>
                  <a:pt x="6996733" y="3895415"/>
                  <a:pt x="6995463" y="3899162"/>
                  <a:pt x="6995463" y="3901660"/>
                </a:cubicBezTo>
                <a:cubicBezTo>
                  <a:pt x="6994192" y="3884174"/>
                  <a:pt x="6992923" y="3877928"/>
                  <a:pt x="6990383" y="3875430"/>
                </a:cubicBezTo>
                <a:cubicBezTo>
                  <a:pt x="6986573" y="3905407"/>
                  <a:pt x="6990383" y="3937882"/>
                  <a:pt x="6990383" y="3977852"/>
                </a:cubicBezTo>
                <a:cubicBezTo>
                  <a:pt x="6987842" y="3954120"/>
                  <a:pt x="6985303" y="3992841"/>
                  <a:pt x="6984033" y="3959116"/>
                </a:cubicBezTo>
                <a:lnTo>
                  <a:pt x="6984033" y="3946626"/>
                </a:lnTo>
                <a:cubicBezTo>
                  <a:pt x="6985303" y="3909154"/>
                  <a:pt x="6985303" y="3851699"/>
                  <a:pt x="6985303" y="3797989"/>
                </a:cubicBezTo>
                <a:cubicBezTo>
                  <a:pt x="6982763" y="3791744"/>
                  <a:pt x="6982763" y="3802986"/>
                  <a:pt x="6982763" y="3819223"/>
                </a:cubicBezTo>
                <a:lnTo>
                  <a:pt x="6982763" y="3780503"/>
                </a:lnTo>
                <a:cubicBezTo>
                  <a:pt x="6982763" y="3781752"/>
                  <a:pt x="6984033" y="3783001"/>
                  <a:pt x="6984033" y="3785499"/>
                </a:cubicBezTo>
                <a:cubicBezTo>
                  <a:pt x="6985303" y="3753024"/>
                  <a:pt x="6987842" y="3663093"/>
                  <a:pt x="6984033" y="3633115"/>
                </a:cubicBezTo>
                <a:cubicBezTo>
                  <a:pt x="6984033" y="3660594"/>
                  <a:pt x="6984033" y="3678081"/>
                  <a:pt x="6981492" y="3683077"/>
                </a:cubicBezTo>
                <a:lnTo>
                  <a:pt x="6981492" y="3621874"/>
                </a:lnTo>
                <a:cubicBezTo>
                  <a:pt x="6981492" y="3611881"/>
                  <a:pt x="6982763" y="3595644"/>
                  <a:pt x="6982763" y="3581904"/>
                </a:cubicBezTo>
                <a:cubicBezTo>
                  <a:pt x="6981492" y="3566916"/>
                  <a:pt x="6981492" y="3551927"/>
                  <a:pt x="6981492" y="3536939"/>
                </a:cubicBezTo>
                <a:lnTo>
                  <a:pt x="6981492" y="3407038"/>
                </a:lnTo>
                <a:cubicBezTo>
                  <a:pt x="6981492" y="3417030"/>
                  <a:pt x="6981492" y="3423275"/>
                  <a:pt x="6980223" y="3420777"/>
                </a:cubicBezTo>
                <a:cubicBezTo>
                  <a:pt x="6982763" y="3303367"/>
                  <a:pt x="6982763" y="3193451"/>
                  <a:pt x="6982763" y="3087282"/>
                </a:cubicBezTo>
                <a:cubicBezTo>
                  <a:pt x="6984033" y="3088531"/>
                  <a:pt x="6984033" y="3092278"/>
                  <a:pt x="6985303" y="3098523"/>
                </a:cubicBezTo>
                <a:cubicBezTo>
                  <a:pt x="6985303" y="3074792"/>
                  <a:pt x="6986573" y="3056056"/>
                  <a:pt x="6987842" y="3048562"/>
                </a:cubicBezTo>
                <a:cubicBezTo>
                  <a:pt x="6987842" y="3062301"/>
                  <a:pt x="6989113" y="3063550"/>
                  <a:pt x="6990383" y="3067297"/>
                </a:cubicBezTo>
                <a:cubicBezTo>
                  <a:pt x="6989113" y="3143489"/>
                  <a:pt x="6989113" y="3218432"/>
                  <a:pt x="6991653" y="3293374"/>
                </a:cubicBezTo>
                <a:lnTo>
                  <a:pt x="6991653" y="3332095"/>
                </a:lnTo>
                <a:cubicBezTo>
                  <a:pt x="6991653" y="3328348"/>
                  <a:pt x="6991653" y="3327099"/>
                  <a:pt x="6990383" y="3327099"/>
                </a:cubicBezTo>
                <a:cubicBezTo>
                  <a:pt x="6991653" y="3355827"/>
                  <a:pt x="6989113" y="3422026"/>
                  <a:pt x="6991653" y="3459498"/>
                </a:cubicBezTo>
                <a:lnTo>
                  <a:pt x="6991653" y="3518203"/>
                </a:lnTo>
                <a:cubicBezTo>
                  <a:pt x="6992923" y="3540686"/>
                  <a:pt x="6995463" y="3539437"/>
                  <a:pt x="6996733" y="3556923"/>
                </a:cubicBezTo>
                <a:cubicBezTo>
                  <a:pt x="6994192" y="3566916"/>
                  <a:pt x="6991653" y="3571912"/>
                  <a:pt x="6990383" y="3594394"/>
                </a:cubicBezTo>
                <a:cubicBezTo>
                  <a:pt x="6989113" y="3641858"/>
                  <a:pt x="6995463" y="3620625"/>
                  <a:pt x="6995463" y="3646854"/>
                </a:cubicBezTo>
                <a:cubicBezTo>
                  <a:pt x="6992923" y="3673085"/>
                  <a:pt x="6989113" y="3686824"/>
                  <a:pt x="6989113" y="3735537"/>
                </a:cubicBezTo>
                <a:cubicBezTo>
                  <a:pt x="6991653" y="3756771"/>
                  <a:pt x="6998003" y="3806732"/>
                  <a:pt x="6991653" y="3825468"/>
                </a:cubicBezTo>
                <a:cubicBezTo>
                  <a:pt x="6991653" y="3806732"/>
                  <a:pt x="6991653" y="3778004"/>
                  <a:pt x="6990383" y="3774257"/>
                </a:cubicBezTo>
                <a:cubicBezTo>
                  <a:pt x="6990383" y="3804234"/>
                  <a:pt x="6987842" y="3811728"/>
                  <a:pt x="6989113" y="3850449"/>
                </a:cubicBezTo>
                <a:cubicBezTo>
                  <a:pt x="6991653" y="3851698"/>
                  <a:pt x="6994192" y="3849200"/>
                  <a:pt x="6992923" y="3876679"/>
                </a:cubicBezTo>
                <a:cubicBezTo>
                  <a:pt x="6995463" y="3882924"/>
                  <a:pt x="6995463" y="3859192"/>
                  <a:pt x="6998003" y="3851698"/>
                </a:cubicBezTo>
                <a:cubicBezTo>
                  <a:pt x="6996733" y="3864188"/>
                  <a:pt x="6996733" y="3877928"/>
                  <a:pt x="6996733" y="3891667"/>
                </a:cubicBezTo>
                <a:close/>
                <a:moveTo>
                  <a:pt x="6985303" y="2932401"/>
                </a:moveTo>
                <a:cubicBezTo>
                  <a:pt x="6986573" y="2947389"/>
                  <a:pt x="6990383" y="3026079"/>
                  <a:pt x="6985303" y="3021083"/>
                </a:cubicBezTo>
                <a:cubicBezTo>
                  <a:pt x="6982763" y="2996102"/>
                  <a:pt x="6984033" y="2961129"/>
                  <a:pt x="6985303" y="2932401"/>
                </a:cubicBezTo>
                <a:close/>
                <a:moveTo>
                  <a:pt x="6991653" y="986387"/>
                </a:moveTo>
                <a:cubicBezTo>
                  <a:pt x="6991653" y="961406"/>
                  <a:pt x="6992923" y="946418"/>
                  <a:pt x="6994192" y="937674"/>
                </a:cubicBezTo>
                <a:lnTo>
                  <a:pt x="6994192" y="983889"/>
                </a:lnTo>
                <a:cubicBezTo>
                  <a:pt x="6992923" y="985138"/>
                  <a:pt x="6992923" y="986387"/>
                  <a:pt x="6991653" y="986387"/>
                </a:cubicBezTo>
                <a:close/>
                <a:moveTo>
                  <a:pt x="6996733" y="3403291"/>
                </a:moveTo>
                <a:lnTo>
                  <a:pt x="6996733" y="3405789"/>
                </a:lnTo>
                <a:cubicBezTo>
                  <a:pt x="6995463" y="3422026"/>
                  <a:pt x="6994192" y="3339589"/>
                  <a:pt x="6994192" y="3303367"/>
                </a:cubicBezTo>
                <a:cubicBezTo>
                  <a:pt x="6995463" y="3278386"/>
                  <a:pt x="6995463" y="3374563"/>
                  <a:pt x="6996733" y="3403291"/>
                </a:cubicBezTo>
                <a:close/>
                <a:moveTo>
                  <a:pt x="6994193" y="1186234"/>
                </a:moveTo>
                <a:lnTo>
                  <a:pt x="6994193" y="1176242"/>
                </a:lnTo>
                <a:lnTo>
                  <a:pt x="6994193" y="1186234"/>
                </a:lnTo>
                <a:close/>
                <a:moveTo>
                  <a:pt x="6994193" y="1142517"/>
                </a:moveTo>
                <a:cubicBezTo>
                  <a:pt x="6992923" y="1132525"/>
                  <a:pt x="6992923" y="1121284"/>
                  <a:pt x="6992923" y="1101299"/>
                </a:cubicBezTo>
                <a:cubicBezTo>
                  <a:pt x="6992923" y="1090058"/>
                  <a:pt x="6992923" y="1080065"/>
                  <a:pt x="6994193" y="1068824"/>
                </a:cubicBezTo>
                <a:lnTo>
                  <a:pt x="6994193" y="1142517"/>
                </a:lnTo>
                <a:close/>
                <a:moveTo>
                  <a:pt x="6860843" y="71120"/>
                </a:moveTo>
                <a:cubicBezTo>
                  <a:pt x="6884973" y="73660"/>
                  <a:pt x="6862113" y="74930"/>
                  <a:pt x="6859573" y="77470"/>
                </a:cubicBezTo>
                <a:cubicBezTo>
                  <a:pt x="6816393" y="76200"/>
                  <a:pt x="6818933" y="71120"/>
                  <a:pt x="6769403" y="74930"/>
                </a:cubicBezTo>
                <a:cubicBezTo>
                  <a:pt x="6766863" y="69850"/>
                  <a:pt x="6839253" y="73660"/>
                  <a:pt x="6860843" y="71120"/>
                </a:cubicBezTo>
                <a:close/>
                <a:moveTo>
                  <a:pt x="6029103" y="76200"/>
                </a:moveTo>
                <a:cubicBezTo>
                  <a:pt x="6027632" y="80010"/>
                  <a:pt x="5973202" y="78740"/>
                  <a:pt x="5954078" y="77470"/>
                </a:cubicBezTo>
                <a:cubicBezTo>
                  <a:pt x="5957020" y="74930"/>
                  <a:pt x="6011450" y="74930"/>
                  <a:pt x="6029103" y="76200"/>
                </a:cubicBezTo>
                <a:close/>
                <a:moveTo>
                  <a:pt x="5234718" y="153670"/>
                </a:moveTo>
                <a:cubicBezTo>
                  <a:pt x="5256784" y="151130"/>
                  <a:pt x="5320041" y="152400"/>
                  <a:pt x="5309743" y="156210"/>
                </a:cubicBezTo>
                <a:cubicBezTo>
                  <a:pt x="5286206" y="158750"/>
                  <a:pt x="5222949" y="157480"/>
                  <a:pt x="5234718" y="153670"/>
                </a:cubicBezTo>
                <a:close/>
                <a:moveTo>
                  <a:pt x="4914022" y="181610"/>
                </a:moveTo>
                <a:cubicBezTo>
                  <a:pt x="4916964" y="180340"/>
                  <a:pt x="4908138" y="180340"/>
                  <a:pt x="4899311" y="180340"/>
                </a:cubicBezTo>
                <a:cubicBezTo>
                  <a:pt x="4912551" y="177800"/>
                  <a:pt x="4934617" y="180340"/>
                  <a:pt x="4950799" y="182880"/>
                </a:cubicBezTo>
                <a:cubicBezTo>
                  <a:pt x="4919906" y="182880"/>
                  <a:pt x="4890484" y="182880"/>
                  <a:pt x="4862534" y="184150"/>
                </a:cubicBezTo>
                <a:cubicBezTo>
                  <a:pt x="4875774" y="181610"/>
                  <a:pt x="4893427" y="181610"/>
                  <a:pt x="4914022" y="181610"/>
                </a:cubicBezTo>
                <a:close/>
                <a:moveTo>
                  <a:pt x="4841939" y="168910"/>
                </a:moveTo>
                <a:cubicBezTo>
                  <a:pt x="4828699" y="171450"/>
                  <a:pt x="4775740" y="172720"/>
                  <a:pt x="4752203" y="170180"/>
                </a:cubicBezTo>
                <a:cubicBezTo>
                  <a:pt x="4765442" y="167640"/>
                  <a:pt x="4818402" y="166370"/>
                  <a:pt x="4841939" y="168910"/>
                </a:cubicBezTo>
                <a:close/>
                <a:moveTo>
                  <a:pt x="4783096" y="166370"/>
                </a:moveTo>
                <a:cubicBezTo>
                  <a:pt x="4746318" y="167640"/>
                  <a:pt x="4705128" y="168910"/>
                  <a:pt x="4708070" y="163830"/>
                </a:cubicBezTo>
                <a:cubicBezTo>
                  <a:pt x="4736021" y="163830"/>
                  <a:pt x="4799277" y="161290"/>
                  <a:pt x="4783096" y="166370"/>
                </a:cubicBezTo>
                <a:close/>
                <a:moveTo>
                  <a:pt x="4784566" y="81280"/>
                </a:moveTo>
                <a:cubicBezTo>
                  <a:pt x="4750732" y="82550"/>
                  <a:pt x="4721310" y="88900"/>
                  <a:pt x="4678649" y="85090"/>
                </a:cubicBezTo>
                <a:cubicBezTo>
                  <a:pt x="4694830" y="82550"/>
                  <a:pt x="4731608" y="81280"/>
                  <a:pt x="4784566" y="81280"/>
                </a:cubicBezTo>
                <a:close/>
                <a:moveTo>
                  <a:pt x="4575673" y="72390"/>
                </a:moveTo>
                <a:cubicBezTo>
                  <a:pt x="4618334" y="72390"/>
                  <a:pt x="4658053" y="72390"/>
                  <a:pt x="4649227" y="76200"/>
                </a:cubicBezTo>
                <a:cubicBezTo>
                  <a:pt x="4606565" y="77470"/>
                  <a:pt x="4568317" y="77470"/>
                  <a:pt x="4575673" y="72390"/>
                </a:cubicBezTo>
                <a:close/>
                <a:moveTo>
                  <a:pt x="4513887" y="82550"/>
                </a:moveTo>
                <a:cubicBezTo>
                  <a:pt x="4510945" y="85090"/>
                  <a:pt x="4475639" y="85090"/>
                  <a:pt x="4438862" y="85090"/>
                </a:cubicBezTo>
                <a:cubicBezTo>
                  <a:pt x="4430035" y="80010"/>
                  <a:pt x="4491821" y="80010"/>
                  <a:pt x="4513887" y="82550"/>
                </a:cubicBezTo>
                <a:close/>
                <a:moveTo>
                  <a:pt x="4381490" y="146050"/>
                </a:moveTo>
                <a:cubicBezTo>
                  <a:pt x="4413853" y="146050"/>
                  <a:pt x="4369721" y="148590"/>
                  <a:pt x="4366779" y="147320"/>
                </a:cubicBezTo>
                <a:cubicBezTo>
                  <a:pt x="4387374" y="151130"/>
                  <a:pt x="4447689" y="147320"/>
                  <a:pt x="4500647" y="148590"/>
                </a:cubicBezTo>
                <a:cubicBezTo>
                  <a:pt x="4484465" y="154940"/>
                  <a:pt x="4365308" y="149860"/>
                  <a:pt x="4335886" y="148590"/>
                </a:cubicBezTo>
                <a:cubicBezTo>
                  <a:pt x="4290283" y="147320"/>
                  <a:pt x="4316762" y="153670"/>
                  <a:pt x="4260861" y="151130"/>
                </a:cubicBezTo>
                <a:cubicBezTo>
                  <a:pt x="4247621" y="144780"/>
                  <a:pt x="4356481" y="149860"/>
                  <a:pt x="4381490" y="146050"/>
                </a:cubicBezTo>
                <a:close/>
                <a:moveTo>
                  <a:pt x="4304993" y="80010"/>
                </a:moveTo>
                <a:cubicBezTo>
                  <a:pt x="4316762" y="81280"/>
                  <a:pt x="4321175" y="82550"/>
                  <a:pt x="4319704" y="85090"/>
                </a:cubicBezTo>
                <a:cubicBezTo>
                  <a:pt x="4282927" y="85090"/>
                  <a:pt x="4287340" y="82550"/>
                  <a:pt x="4244679" y="83820"/>
                </a:cubicBezTo>
                <a:cubicBezTo>
                  <a:pt x="4257919" y="82550"/>
                  <a:pt x="4266745" y="80010"/>
                  <a:pt x="4304993" y="80010"/>
                </a:cubicBezTo>
                <a:close/>
                <a:moveTo>
                  <a:pt x="3841602" y="152400"/>
                </a:moveTo>
                <a:cubicBezTo>
                  <a:pt x="3823949" y="149860"/>
                  <a:pt x="3825420" y="148590"/>
                  <a:pt x="3843073" y="147320"/>
                </a:cubicBezTo>
                <a:cubicBezTo>
                  <a:pt x="3900446" y="147320"/>
                  <a:pt x="3900446" y="152400"/>
                  <a:pt x="3946049" y="154940"/>
                </a:cubicBezTo>
                <a:cubicBezTo>
                  <a:pt x="3916628" y="160020"/>
                  <a:pt x="3872495" y="152400"/>
                  <a:pt x="3795999" y="156210"/>
                </a:cubicBezTo>
                <a:cubicBezTo>
                  <a:pt x="3801883" y="153670"/>
                  <a:pt x="3815123" y="152400"/>
                  <a:pt x="3841602" y="152400"/>
                </a:cubicBezTo>
                <a:close/>
                <a:moveTo>
                  <a:pt x="3673899" y="139700"/>
                </a:moveTo>
                <a:lnTo>
                  <a:pt x="3693023" y="139700"/>
                </a:lnTo>
                <a:cubicBezTo>
                  <a:pt x="3695965" y="143510"/>
                  <a:pt x="3685667" y="146050"/>
                  <a:pt x="3647419" y="144780"/>
                </a:cubicBezTo>
                <a:cubicBezTo>
                  <a:pt x="3625353" y="143510"/>
                  <a:pt x="3644477" y="140970"/>
                  <a:pt x="3673899" y="139700"/>
                </a:cubicBezTo>
                <a:close/>
                <a:moveTo>
                  <a:pt x="2953068" y="140970"/>
                </a:moveTo>
                <a:lnTo>
                  <a:pt x="2978076" y="140970"/>
                </a:lnTo>
                <a:cubicBezTo>
                  <a:pt x="2989845" y="143510"/>
                  <a:pt x="2967779" y="144780"/>
                  <a:pt x="2988374" y="148590"/>
                </a:cubicBezTo>
                <a:cubicBezTo>
                  <a:pt x="2938357" y="149860"/>
                  <a:pt x="2936886" y="152400"/>
                  <a:pt x="2882456" y="149860"/>
                </a:cubicBezTo>
                <a:cubicBezTo>
                  <a:pt x="2876572" y="146050"/>
                  <a:pt x="2938357" y="148590"/>
                  <a:pt x="2942770" y="146050"/>
                </a:cubicBezTo>
                <a:cubicBezTo>
                  <a:pt x="2941299" y="143510"/>
                  <a:pt x="2879514" y="147320"/>
                  <a:pt x="2838323" y="146050"/>
                </a:cubicBezTo>
                <a:cubicBezTo>
                  <a:pt x="2841266" y="144780"/>
                  <a:pt x="2835381" y="143510"/>
                  <a:pt x="2823613" y="143510"/>
                </a:cubicBezTo>
                <a:cubicBezTo>
                  <a:pt x="2857447" y="142240"/>
                  <a:pt x="2904522" y="142240"/>
                  <a:pt x="2953068" y="140970"/>
                </a:cubicBezTo>
                <a:close/>
                <a:moveTo>
                  <a:pt x="1998335" y="146050"/>
                </a:moveTo>
                <a:cubicBezTo>
                  <a:pt x="2004219" y="149860"/>
                  <a:pt x="1970384" y="148590"/>
                  <a:pt x="1982153" y="152400"/>
                </a:cubicBezTo>
                <a:cubicBezTo>
                  <a:pt x="1955673" y="152400"/>
                  <a:pt x="1951260" y="151130"/>
                  <a:pt x="1921839" y="151130"/>
                </a:cubicBezTo>
                <a:cubicBezTo>
                  <a:pt x="1942434" y="149860"/>
                  <a:pt x="1954202" y="146050"/>
                  <a:pt x="1998335" y="146050"/>
                </a:cubicBezTo>
                <a:close/>
                <a:moveTo>
                  <a:pt x="1698234" y="148590"/>
                </a:moveTo>
                <a:cubicBezTo>
                  <a:pt x="1707060" y="151130"/>
                  <a:pt x="1755606" y="148590"/>
                  <a:pt x="1757077" y="151130"/>
                </a:cubicBezTo>
                <a:cubicBezTo>
                  <a:pt x="1777672" y="151130"/>
                  <a:pt x="1770317" y="147320"/>
                  <a:pt x="1773259" y="146050"/>
                </a:cubicBezTo>
                <a:cubicBezTo>
                  <a:pt x="1811507" y="148590"/>
                  <a:pt x="1892417" y="146050"/>
                  <a:pt x="1907128" y="149860"/>
                </a:cubicBezTo>
                <a:cubicBezTo>
                  <a:pt x="1877706" y="152400"/>
                  <a:pt x="1839458" y="146050"/>
                  <a:pt x="1787970" y="149860"/>
                </a:cubicBezTo>
                <a:cubicBezTo>
                  <a:pt x="1795325" y="151130"/>
                  <a:pt x="1802681" y="152400"/>
                  <a:pt x="1802681" y="153670"/>
                </a:cubicBezTo>
                <a:cubicBezTo>
                  <a:pt x="1770317" y="156210"/>
                  <a:pt x="1746780" y="152400"/>
                  <a:pt x="1712945" y="151130"/>
                </a:cubicBezTo>
                <a:cubicBezTo>
                  <a:pt x="1662928" y="149860"/>
                  <a:pt x="1601142" y="152400"/>
                  <a:pt x="1698234" y="148590"/>
                </a:cubicBezTo>
                <a:close/>
                <a:moveTo>
                  <a:pt x="331470" y="151130"/>
                </a:moveTo>
                <a:lnTo>
                  <a:pt x="358140" y="151130"/>
                </a:lnTo>
                <a:cubicBezTo>
                  <a:pt x="359410" y="151130"/>
                  <a:pt x="359410" y="151130"/>
                  <a:pt x="359410" y="152400"/>
                </a:cubicBezTo>
                <a:cubicBezTo>
                  <a:pt x="349250" y="152400"/>
                  <a:pt x="340360" y="152400"/>
                  <a:pt x="331470" y="153670"/>
                </a:cubicBezTo>
                <a:lnTo>
                  <a:pt x="331470" y="151130"/>
                </a:lnTo>
                <a:close/>
                <a:moveTo>
                  <a:pt x="331470" y="154940"/>
                </a:moveTo>
                <a:cubicBezTo>
                  <a:pt x="386080" y="154940"/>
                  <a:pt x="476250" y="158750"/>
                  <a:pt x="448310" y="152400"/>
                </a:cubicBezTo>
                <a:cubicBezTo>
                  <a:pt x="447040" y="153670"/>
                  <a:pt x="441960" y="153670"/>
                  <a:pt x="435610" y="153670"/>
                </a:cubicBezTo>
                <a:cubicBezTo>
                  <a:pt x="444500" y="152400"/>
                  <a:pt x="410210" y="151130"/>
                  <a:pt x="397510" y="149860"/>
                </a:cubicBezTo>
                <a:cubicBezTo>
                  <a:pt x="415290" y="149860"/>
                  <a:pt x="433070" y="148590"/>
                  <a:pt x="449580" y="148590"/>
                </a:cubicBezTo>
                <a:cubicBezTo>
                  <a:pt x="483870" y="148590"/>
                  <a:pt x="511810" y="153670"/>
                  <a:pt x="539750" y="149860"/>
                </a:cubicBezTo>
                <a:cubicBezTo>
                  <a:pt x="525780" y="149860"/>
                  <a:pt x="509270" y="147320"/>
                  <a:pt x="527050" y="147320"/>
                </a:cubicBezTo>
                <a:cubicBezTo>
                  <a:pt x="546100" y="147320"/>
                  <a:pt x="556260" y="147320"/>
                  <a:pt x="563880" y="148590"/>
                </a:cubicBezTo>
                <a:cubicBezTo>
                  <a:pt x="577850" y="149860"/>
                  <a:pt x="582930" y="152400"/>
                  <a:pt x="616988" y="151130"/>
                </a:cubicBezTo>
                <a:cubicBezTo>
                  <a:pt x="627285" y="148590"/>
                  <a:pt x="616988" y="147320"/>
                  <a:pt x="605790" y="146050"/>
                </a:cubicBezTo>
                <a:lnTo>
                  <a:pt x="616988" y="146050"/>
                </a:lnTo>
                <a:cubicBezTo>
                  <a:pt x="622872" y="147320"/>
                  <a:pt x="668476" y="146050"/>
                  <a:pt x="646409" y="149860"/>
                </a:cubicBezTo>
                <a:cubicBezTo>
                  <a:pt x="730261" y="151130"/>
                  <a:pt x="752327" y="146050"/>
                  <a:pt x="827353" y="146050"/>
                </a:cubicBezTo>
                <a:lnTo>
                  <a:pt x="825881" y="149860"/>
                </a:lnTo>
                <a:cubicBezTo>
                  <a:pt x="918560" y="149860"/>
                  <a:pt x="924444" y="149860"/>
                  <a:pt x="990643" y="152400"/>
                </a:cubicBezTo>
                <a:cubicBezTo>
                  <a:pt x="1028891" y="149860"/>
                  <a:pt x="956808" y="143510"/>
                  <a:pt x="1023007" y="142240"/>
                </a:cubicBezTo>
                <a:cubicBezTo>
                  <a:pt x="1055370" y="142240"/>
                  <a:pt x="1070081" y="143510"/>
                  <a:pt x="1067139" y="146050"/>
                </a:cubicBezTo>
                <a:cubicBezTo>
                  <a:pt x="1039189" y="147320"/>
                  <a:pt x="1018593" y="142240"/>
                  <a:pt x="1006825" y="146050"/>
                </a:cubicBezTo>
                <a:cubicBezTo>
                  <a:pt x="1042131" y="147320"/>
                  <a:pt x="1068610" y="151130"/>
                  <a:pt x="1034775" y="154940"/>
                </a:cubicBezTo>
                <a:cubicBezTo>
                  <a:pt x="1089205" y="152400"/>
                  <a:pt x="1134809" y="156210"/>
                  <a:pt x="1170115" y="153670"/>
                </a:cubicBezTo>
                <a:cubicBezTo>
                  <a:pt x="1152462" y="153670"/>
                  <a:pt x="1153933" y="151130"/>
                  <a:pt x="1155404" y="149860"/>
                </a:cubicBezTo>
                <a:cubicBezTo>
                  <a:pt x="1214247" y="148590"/>
                  <a:pt x="1278975" y="151130"/>
                  <a:pt x="1321636" y="146050"/>
                </a:cubicBezTo>
                <a:cubicBezTo>
                  <a:pt x="1302512" y="146050"/>
                  <a:pt x="1303983" y="142240"/>
                  <a:pt x="1321636" y="142240"/>
                </a:cubicBezTo>
                <a:cubicBezTo>
                  <a:pt x="1340761" y="142240"/>
                  <a:pt x="1342232" y="143510"/>
                  <a:pt x="1365769" y="143510"/>
                </a:cubicBezTo>
                <a:cubicBezTo>
                  <a:pt x="1356942" y="146050"/>
                  <a:pt x="1320165" y="146050"/>
                  <a:pt x="1349587" y="148590"/>
                </a:cubicBezTo>
                <a:cubicBezTo>
                  <a:pt x="1440794" y="146050"/>
                  <a:pt x="1502580" y="153670"/>
                  <a:pt x="1604084" y="148590"/>
                </a:cubicBezTo>
                <a:cubicBezTo>
                  <a:pt x="1599671" y="152400"/>
                  <a:pt x="1608498" y="154940"/>
                  <a:pt x="1648217" y="153670"/>
                </a:cubicBezTo>
                <a:cubicBezTo>
                  <a:pt x="1668812" y="153670"/>
                  <a:pt x="1662928" y="151130"/>
                  <a:pt x="1679110" y="151130"/>
                </a:cubicBezTo>
                <a:cubicBezTo>
                  <a:pt x="1786499" y="152400"/>
                  <a:pt x="1848284" y="149860"/>
                  <a:pt x="1933607" y="153670"/>
                </a:cubicBezTo>
                <a:cubicBezTo>
                  <a:pt x="1951260" y="149860"/>
                  <a:pt x="2014517" y="151130"/>
                  <a:pt x="2068947" y="151130"/>
                </a:cubicBezTo>
                <a:cubicBezTo>
                  <a:pt x="2091013" y="149860"/>
                  <a:pt x="2145443" y="152400"/>
                  <a:pt x="2143972" y="149860"/>
                </a:cubicBezTo>
                <a:cubicBezTo>
                  <a:pt x="2098368" y="148590"/>
                  <a:pt x="2014517" y="151130"/>
                  <a:pt x="1993922" y="148590"/>
                </a:cubicBezTo>
                <a:cubicBezTo>
                  <a:pt x="2039525" y="144780"/>
                  <a:pt x="2149856" y="146050"/>
                  <a:pt x="2188104" y="149860"/>
                </a:cubicBezTo>
                <a:cubicBezTo>
                  <a:pt x="2221939" y="148590"/>
                  <a:pt x="2317560" y="143510"/>
                  <a:pt x="2338155" y="149860"/>
                </a:cubicBezTo>
                <a:cubicBezTo>
                  <a:pt x="2310204" y="149860"/>
                  <a:pt x="2189575" y="148590"/>
                  <a:pt x="2233708" y="151130"/>
                </a:cubicBezTo>
                <a:cubicBezTo>
                  <a:pt x="2285196" y="151130"/>
                  <a:pt x="2448486" y="153670"/>
                  <a:pt x="2369048" y="148590"/>
                </a:cubicBezTo>
                <a:cubicBezTo>
                  <a:pt x="2424949" y="148590"/>
                  <a:pt x="2498503" y="144780"/>
                  <a:pt x="2533809" y="147320"/>
                </a:cubicBezTo>
                <a:cubicBezTo>
                  <a:pt x="2549991" y="152400"/>
                  <a:pt x="2396998" y="148590"/>
                  <a:pt x="2442602" y="151130"/>
                </a:cubicBezTo>
                <a:lnTo>
                  <a:pt x="2577941" y="151130"/>
                </a:lnTo>
                <a:cubicBezTo>
                  <a:pt x="2582355" y="148590"/>
                  <a:pt x="2561760" y="148590"/>
                  <a:pt x="2564702" y="146050"/>
                </a:cubicBezTo>
                <a:cubicBezTo>
                  <a:pt x="2611776" y="148590"/>
                  <a:pt x="2658851" y="140970"/>
                  <a:pt x="2700041" y="147320"/>
                </a:cubicBezTo>
                <a:cubicBezTo>
                  <a:pt x="2675033" y="151130"/>
                  <a:pt x="2605892" y="143510"/>
                  <a:pt x="2608834" y="149860"/>
                </a:cubicBezTo>
                <a:cubicBezTo>
                  <a:pt x="2619132" y="152400"/>
                  <a:pt x="2692686" y="151130"/>
                  <a:pt x="2727992" y="151130"/>
                </a:cubicBezTo>
                <a:cubicBezTo>
                  <a:pt x="2729463" y="147320"/>
                  <a:pt x="2720637" y="143510"/>
                  <a:pt x="2760356" y="143510"/>
                </a:cubicBezTo>
                <a:cubicBezTo>
                  <a:pt x="2795662" y="144780"/>
                  <a:pt x="2832439" y="146050"/>
                  <a:pt x="2864803" y="147320"/>
                </a:cubicBezTo>
                <a:cubicBezTo>
                  <a:pt x="2870687" y="151130"/>
                  <a:pt x="2808902" y="148590"/>
                  <a:pt x="2804488" y="151130"/>
                </a:cubicBezTo>
                <a:cubicBezTo>
                  <a:pt x="2869216" y="151130"/>
                  <a:pt x="2942770" y="152400"/>
                  <a:pt x="2969250" y="148590"/>
                </a:cubicBezTo>
                <a:cubicBezTo>
                  <a:pt x="2975134" y="149860"/>
                  <a:pt x="2988374" y="151130"/>
                  <a:pt x="3013382" y="151130"/>
                </a:cubicBezTo>
                <a:cubicBezTo>
                  <a:pt x="2988374" y="143510"/>
                  <a:pt x="3098705" y="148590"/>
                  <a:pt x="3104589" y="143510"/>
                </a:cubicBezTo>
                <a:cubicBezTo>
                  <a:pt x="3069283" y="142240"/>
                  <a:pt x="2976605" y="139700"/>
                  <a:pt x="3031035" y="134620"/>
                </a:cubicBezTo>
                <a:cubicBezTo>
                  <a:pt x="3086936" y="139700"/>
                  <a:pt x="3157548" y="143510"/>
                  <a:pt x="3207565" y="148590"/>
                </a:cubicBezTo>
                <a:cubicBezTo>
                  <a:pt x="3170788" y="152400"/>
                  <a:pt x="3114887" y="142240"/>
                  <a:pt x="3086936" y="149860"/>
                </a:cubicBezTo>
                <a:cubicBezTo>
                  <a:pt x="3141366" y="148590"/>
                  <a:pt x="3166375" y="151130"/>
                  <a:pt x="3191383" y="152400"/>
                </a:cubicBezTo>
                <a:cubicBezTo>
                  <a:pt x="3214920" y="147320"/>
                  <a:pt x="3344376" y="154940"/>
                  <a:pt x="3401748" y="149860"/>
                </a:cubicBezTo>
                <a:cubicBezTo>
                  <a:pt x="3429699" y="146050"/>
                  <a:pt x="3337020" y="147320"/>
                  <a:pt x="3387037" y="146050"/>
                </a:cubicBezTo>
                <a:cubicBezTo>
                  <a:pt x="3426757" y="147320"/>
                  <a:pt x="3463534" y="148590"/>
                  <a:pt x="3491484" y="149860"/>
                </a:cubicBezTo>
                <a:cubicBezTo>
                  <a:pt x="3520906" y="149860"/>
                  <a:pt x="3537088" y="148590"/>
                  <a:pt x="3566509" y="147320"/>
                </a:cubicBezTo>
                <a:cubicBezTo>
                  <a:pt x="3629766" y="144780"/>
                  <a:pt x="3588576" y="148590"/>
                  <a:pt x="3641535" y="148590"/>
                </a:cubicBezTo>
                <a:cubicBezTo>
                  <a:pt x="3701849" y="149860"/>
                  <a:pt x="3694494" y="144780"/>
                  <a:pt x="3762163" y="146050"/>
                </a:cubicBezTo>
                <a:cubicBezTo>
                  <a:pt x="3725387" y="148590"/>
                  <a:pt x="3784230" y="149860"/>
                  <a:pt x="3790114" y="152400"/>
                </a:cubicBezTo>
                <a:cubicBezTo>
                  <a:pt x="3826891" y="153670"/>
                  <a:pt x="3853371" y="146050"/>
                  <a:pt x="3879850" y="151130"/>
                </a:cubicBezTo>
                <a:cubicBezTo>
                  <a:pt x="3835718" y="154940"/>
                  <a:pt x="3766577" y="151130"/>
                  <a:pt x="3729800" y="153670"/>
                </a:cubicBezTo>
                <a:cubicBezTo>
                  <a:pt x="3743039" y="153670"/>
                  <a:pt x="3794527" y="157480"/>
                  <a:pt x="3759221" y="157480"/>
                </a:cubicBezTo>
                <a:cubicBezTo>
                  <a:pt x="3756279" y="154940"/>
                  <a:pt x="3693023" y="157480"/>
                  <a:pt x="3685667" y="154940"/>
                </a:cubicBezTo>
                <a:cubicBezTo>
                  <a:pt x="3668014" y="158750"/>
                  <a:pt x="3748924" y="160020"/>
                  <a:pt x="3698907" y="161290"/>
                </a:cubicBezTo>
                <a:cubicBezTo>
                  <a:pt x="3637121" y="162560"/>
                  <a:pt x="3648890" y="156210"/>
                  <a:pt x="3579749" y="158750"/>
                </a:cubicBezTo>
                <a:cubicBezTo>
                  <a:pt x="3556212" y="158750"/>
                  <a:pt x="3567981" y="162560"/>
                  <a:pt x="3534146" y="161290"/>
                </a:cubicBezTo>
                <a:cubicBezTo>
                  <a:pt x="3537088" y="160020"/>
                  <a:pt x="3557683" y="158750"/>
                  <a:pt x="3519435" y="158750"/>
                </a:cubicBezTo>
                <a:cubicBezTo>
                  <a:pt x="3442938" y="157480"/>
                  <a:pt x="3484129" y="167640"/>
                  <a:pt x="3413517" y="166370"/>
                </a:cubicBezTo>
                <a:cubicBezTo>
                  <a:pt x="3416459" y="162560"/>
                  <a:pt x="3388508" y="163830"/>
                  <a:pt x="3414988" y="161290"/>
                </a:cubicBezTo>
                <a:cubicBezTo>
                  <a:pt x="3360558" y="163830"/>
                  <a:pt x="3314954" y="160020"/>
                  <a:pt x="3279648" y="162560"/>
                </a:cubicBezTo>
                <a:cubicBezTo>
                  <a:pt x="3297301" y="166370"/>
                  <a:pt x="3189912" y="170180"/>
                  <a:pt x="3186970" y="176530"/>
                </a:cubicBezTo>
                <a:cubicBezTo>
                  <a:pt x="3223747" y="180340"/>
                  <a:pt x="3245814" y="175260"/>
                  <a:pt x="3292888" y="175260"/>
                </a:cubicBezTo>
                <a:cubicBezTo>
                  <a:pt x="3300244" y="179070"/>
                  <a:pt x="3362029" y="179070"/>
                  <a:pt x="3366442" y="184150"/>
                </a:cubicBezTo>
                <a:cubicBezTo>
                  <a:pt x="3331136" y="181610"/>
                  <a:pt x="3338492" y="181610"/>
                  <a:pt x="3291417" y="182880"/>
                </a:cubicBezTo>
                <a:cubicBezTo>
                  <a:pt x="3287004" y="184150"/>
                  <a:pt x="3294359" y="185420"/>
                  <a:pt x="3306128" y="185420"/>
                </a:cubicBezTo>
                <a:lnTo>
                  <a:pt x="3275235" y="185420"/>
                </a:lnTo>
                <a:cubicBezTo>
                  <a:pt x="3266408" y="184150"/>
                  <a:pt x="3241400" y="184150"/>
                  <a:pt x="3216392" y="184150"/>
                </a:cubicBezTo>
                <a:cubicBezTo>
                  <a:pt x="3217863" y="185420"/>
                  <a:pt x="3220805" y="185420"/>
                  <a:pt x="3225218" y="186690"/>
                </a:cubicBezTo>
                <a:lnTo>
                  <a:pt x="3209036" y="186690"/>
                </a:lnTo>
                <a:cubicBezTo>
                  <a:pt x="3203152" y="185420"/>
                  <a:pt x="3197268" y="184150"/>
                  <a:pt x="3188441" y="184150"/>
                </a:cubicBezTo>
                <a:lnTo>
                  <a:pt x="3166375" y="184150"/>
                </a:lnTo>
                <a:cubicBezTo>
                  <a:pt x="3160490" y="182880"/>
                  <a:pt x="3151664" y="180340"/>
                  <a:pt x="3185499" y="180340"/>
                </a:cubicBezTo>
                <a:cubicBezTo>
                  <a:pt x="3182557" y="182880"/>
                  <a:pt x="3238458" y="180340"/>
                  <a:pt x="3260524" y="181610"/>
                </a:cubicBezTo>
                <a:cubicBezTo>
                  <a:pt x="3260524" y="179070"/>
                  <a:pt x="3267880" y="179070"/>
                  <a:pt x="3276706" y="177800"/>
                </a:cubicBezTo>
                <a:cubicBezTo>
                  <a:pt x="3225218" y="175260"/>
                  <a:pt x="3210508" y="180340"/>
                  <a:pt x="3141366" y="177800"/>
                </a:cubicBezTo>
                <a:cubicBezTo>
                  <a:pt x="3163433" y="182880"/>
                  <a:pt x="3106060" y="180340"/>
                  <a:pt x="3095763" y="182880"/>
                </a:cubicBezTo>
                <a:cubicBezTo>
                  <a:pt x="3097234" y="182880"/>
                  <a:pt x="3104589" y="184150"/>
                  <a:pt x="3107531" y="184150"/>
                </a:cubicBezTo>
                <a:lnTo>
                  <a:pt x="3103118" y="184150"/>
                </a:lnTo>
                <a:cubicBezTo>
                  <a:pt x="2992787" y="184150"/>
                  <a:pt x="2867745" y="186690"/>
                  <a:pt x="2803017" y="189230"/>
                </a:cubicBezTo>
                <a:cubicBezTo>
                  <a:pt x="2791249" y="187960"/>
                  <a:pt x="2763298" y="187960"/>
                  <a:pt x="2750058" y="185420"/>
                </a:cubicBezTo>
                <a:cubicBezTo>
                  <a:pt x="2726521" y="187960"/>
                  <a:pt x="2572057" y="186690"/>
                  <a:pt x="2704455" y="187960"/>
                </a:cubicBezTo>
                <a:cubicBezTo>
                  <a:pt x="2713281" y="187960"/>
                  <a:pt x="2719166" y="187960"/>
                  <a:pt x="2723579" y="189230"/>
                </a:cubicBezTo>
                <a:lnTo>
                  <a:pt x="2601479" y="189230"/>
                </a:lnTo>
                <a:cubicBezTo>
                  <a:pt x="2604421" y="186690"/>
                  <a:pt x="2602950" y="185420"/>
                  <a:pt x="2585297" y="185420"/>
                </a:cubicBezTo>
                <a:cubicBezTo>
                  <a:pt x="2592652" y="187960"/>
                  <a:pt x="2586768" y="189230"/>
                  <a:pt x="2576470" y="189230"/>
                </a:cubicBezTo>
                <a:cubicBezTo>
                  <a:pt x="2469081" y="189230"/>
                  <a:pt x="2355808" y="190500"/>
                  <a:pt x="2252832" y="191770"/>
                </a:cubicBezTo>
                <a:cubicBezTo>
                  <a:pt x="2254303" y="191770"/>
                  <a:pt x="2254303" y="191770"/>
                  <a:pt x="2254303" y="190500"/>
                </a:cubicBezTo>
                <a:lnTo>
                  <a:pt x="2179278" y="190500"/>
                </a:lnTo>
                <a:cubicBezTo>
                  <a:pt x="2176336" y="191770"/>
                  <a:pt x="2177807" y="191770"/>
                  <a:pt x="2180749" y="193040"/>
                </a:cubicBezTo>
                <a:cubicBezTo>
                  <a:pt x="2108666" y="194310"/>
                  <a:pt x="2042467" y="196850"/>
                  <a:pt x="1989508" y="199390"/>
                </a:cubicBezTo>
                <a:cubicBezTo>
                  <a:pt x="1985095" y="199390"/>
                  <a:pt x="1980682" y="198120"/>
                  <a:pt x="1976269" y="198120"/>
                </a:cubicBezTo>
                <a:cubicBezTo>
                  <a:pt x="1986566" y="195580"/>
                  <a:pt x="1998335" y="193040"/>
                  <a:pt x="2029227" y="193040"/>
                </a:cubicBezTo>
                <a:cubicBezTo>
                  <a:pt x="1949789" y="193040"/>
                  <a:pt x="2018930" y="185420"/>
                  <a:pt x="1986566" y="181610"/>
                </a:cubicBezTo>
                <a:cubicBezTo>
                  <a:pt x="2020401" y="181610"/>
                  <a:pt x="2042467" y="181610"/>
                  <a:pt x="2046880" y="179070"/>
                </a:cubicBezTo>
                <a:cubicBezTo>
                  <a:pt x="2002748" y="177800"/>
                  <a:pt x="1998335" y="173990"/>
                  <a:pt x="2004219" y="167640"/>
                </a:cubicBezTo>
                <a:cubicBezTo>
                  <a:pt x="1923310" y="157480"/>
                  <a:pt x="1796796" y="156210"/>
                  <a:pt x="1632035" y="157480"/>
                </a:cubicBezTo>
                <a:cubicBezTo>
                  <a:pt x="1574663" y="157480"/>
                  <a:pt x="1505522" y="158750"/>
                  <a:pt x="1452563" y="158750"/>
                </a:cubicBezTo>
                <a:cubicBezTo>
                  <a:pt x="1437852" y="156210"/>
                  <a:pt x="1408430" y="156210"/>
                  <a:pt x="1393719" y="156210"/>
                </a:cubicBezTo>
                <a:cubicBezTo>
                  <a:pt x="1343703" y="156210"/>
                  <a:pt x="1312810" y="158750"/>
                  <a:pt x="1273091" y="158750"/>
                </a:cubicBezTo>
                <a:cubicBezTo>
                  <a:pt x="1253967" y="158750"/>
                  <a:pt x="1252496" y="157480"/>
                  <a:pt x="1228958" y="157480"/>
                </a:cubicBezTo>
                <a:cubicBezTo>
                  <a:pt x="1112743" y="157480"/>
                  <a:pt x="984758" y="160020"/>
                  <a:pt x="839121" y="157480"/>
                </a:cubicBezTo>
                <a:cubicBezTo>
                  <a:pt x="802344" y="158750"/>
                  <a:pt x="865601" y="161290"/>
                  <a:pt x="822939" y="162560"/>
                </a:cubicBezTo>
                <a:cubicBezTo>
                  <a:pt x="808228" y="162560"/>
                  <a:pt x="793518" y="156210"/>
                  <a:pt x="778807" y="161290"/>
                </a:cubicBezTo>
                <a:cubicBezTo>
                  <a:pt x="809700" y="163830"/>
                  <a:pt x="705253" y="165100"/>
                  <a:pt x="687600" y="167640"/>
                </a:cubicBezTo>
                <a:cubicBezTo>
                  <a:pt x="677302" y="162560"/>
                  <a:pt x="604520" y="166370"/>
                  <a:pt x="643467" y="161290"/>
                </a:cubicBezTo>
                <a:cubicBezTo>
                  <a:pt x="614045" y="161290"/>
                  <a:pt x="614045" y="162560"/>
                  <a:pt x="599440" y="163830"/>
                </a:cubicBezTo>
                <a:lnTo>
                  <a:pt x="563880" y="163830"/>
                </a:lnTo>
                <a:cubicBezTo>
                  <a:pt x="495300" y="163830"/>
                  <a:pt x="430530" y="166370"/>
                  <a:pt x="354330" y="162560"/>
                </a:cubicBezTo>
                <a:cubicBezTo>
                  <a:pt x="331470" y="166370"/>
                  <a:pt x="401320" y="167640"/>
                  <a:pt x="365760" y="168910"/>
                </a:cubicBezTo>
                <a:cubicBezTo>
                  <a:pt x="350520" y="167640"/>
                  <a:pt x="342900" y="166370"/>
                  <a:pt x="331470" y="163830"/>
                </a:cubicBezTo>
                <a:lnTo>
                  <a:pt x="331470" y="154940"/>
                </a:lnTo>
                <a:close/>
                <a:moveTo>
                  <a:pt x="388620" y="153670"/>
                </a:moveTo>
                <a:lnTo>
                  <a:pt x="416560" y="153670"/>
                </a:lnTo>
                <a:cubicBezTo>
                  <a:pt x="417830" y="153670"/>
                  <a:pt x="416560" y="154940"/>
                  <a:pt x="412750" y="154940"/>
                </a:cubicBezTo>
                <a:lnTo>
                  <a:pt x="407670" y="154940"/>
                </a:lnTo>
                <a:cubicBezTo>
                  <a:pt x="403860" y="153670"/>
                  <a:pt x="396240" y="153670"/>
                  <a:pt x="388620" y="153670"/>
                </a:cubicBezTo>
                <a:close/>
                <a:moveTo>
                  <a:pt x="3657717" y="171450"/>
                </a:moveTo>
                <a:cubicBezTo>
                  <a:pt x="3654775" y="173990"/>
                  <a:pt x="3594460" y="171450"/>
                  <a:pt x="3567981" y="172720"/>
                </a:cubicBezTo>
                <a:cubicBezTo>
                  <a:pt x="3594460" y="171450"/>
                  <a:pt x="3592989" y="167640"/>
                  <a:pt x="3644477" y="168910"/>
                </a:cubicBezTo>
                <a:cubicBezTo>
                  <a:pt x="3640064" y="170180"/>
                  <a:pt x="3645948" y="171450"/>
                  <a:pt x="3657717" y="171450"/>
                </a:cubicBezTo>
                <a:close/>
                <a:moveTo>
                  <a:pt x="3640064" y="185420"/>
                </a:moveTo>
                <a:cubicBezTo>
                  <a:pt x="3675370" y="185420"/>
                  <a:pt x="3672428" y="182880"/>
                  <a:pt x="3715089" y="184150"/>
                </a:cubicBezTo>
                <a:cubicBezTo>
                  <a:pt x="3715089" y="186690"/>
                  <a:pt x="3710676" y="187960"/>
                  <a:pt x="3698907" y="189230"/>
                </a:cubicBezTo>
                <a:cubicBezTo>
                  <a:pt x="3725387" y="190500"/>
                  <a:pt x="3748924" y="185420"/>
                  <a:pt x="3757750" y="189230"/>
                </a:cubicBezTo>
                <a:lnTo>
                  <a:pt x="3732742" y="189230"/>
                </a:lnTo>
                <a:cubicBezTo>
                  <a:pt x="3706263" y="189230"/>
                  <a:pt x="3678312" y="190500"/>
                  <a:pt x="3651833" y="190500"/>
                </a:cubicBezTo>
                <a:cubicBezTo>
                  <a:pt x="3641535" y="185420"/>
                  <a:pt x="3582691" y="184150"/>
                  <a:pt x="3565039" y="180340"/>
                </a:cubicBezTo>
                <a:cubicBezTo>
                  <a:pt x="3594460" y="177800"/>
                  <a:pt x="3657717" y="179070"/>
                  <a:pt x="3640064" y="185420"/>
                </a:cubicBezTo>
                <a:close/>
                <a:moveTo>
                  <a:pt x="3551799" y="193040"/>
                </a:moveTo>
                <a:lnTo>
                  <a:pt x="3504724" y="193040"/>
                </a:lnTo>
                <a:cubicBezTo>
                  <a:pt x="3504724" y="191770"/>
                  <a:pt x="3513551" y="190500"/>
                  <a:pt x="3534146" y="190500"/>
                </a:cubicBezTo>
                <a:cubicBezTo>
                  <a:pt x="3541501" y="190500"/>
                  <a:pt x="3547385" y="191770"/>
                  <a:pt x="3551799" y="193040"/>
                </a:cubicBezTo>
                <a:close/>
                <a:moveTo>
                  <a:pt x="3460591" y="193040"/>
                </a:moveTo>
                <a:lnTo>
                  <a:pt x="3379682" y="193040"/>
                </a:lnTo>
                <a:cubicBezTo>
                  <a:pt x="3397335" y="191770"/>
                  <a:pt x="3426757" y="190500"/>
                  <a:pt x="3444410" y="189230"/>
                </a:cubicBezTo>
                <a:cubicBezTo>
                  <a:pt x="3445881" y="189230"/>
                  <a:pt x="3451765" y="191770"/>
                  <a:pt x="3460591" y="193040"/>
                </a:cubicBezTo>
                <a:close/>
                <a:moveTo>
                  <a:pt x="3326723" y="172720"/>
                </a:moveTo>
                <a:cubicBezTo>
                  <a:pt x="3388509" y="172720"/>
                  <a:pt x="3319368" y="179070"/>
                  <a:pt x="3310541" y="181610"/>
                </a:cubicBezTo>
                <a:cubicBezTo>
                  <a:pt x="3269351" y="182880"/>
                  <a:pt x="3281119" y="179070"/>
                  <a:pt x="3251698" y="179070"/>
                </a:cubicBezTo>
                <a:cubicBezTo>
                  <a:pt x="3292888" y="176530"/>
                  <a:pt x="3332607" y="176530"/>
                  <a:pt x="3326723" y="172720"/>
                </a:cubicBezTo>
                <a:close/>
                <a:moveTo>
                  <a:pt x="3231103" y="195580"/>
                </a:moveTo>
                <a:cubicBezTo>
                  <a:pt x="3225218" y="196850"/>
                  <a:pt x="3219334" y="196850"/>
                  <a:pt x="3213450" y="195580"/>
                </a:cubicBezTo>
                <a:lnTo>
                  <a:pt x="3231103" y="195580"/>
                </a:lnTo>
                <a:close/>
                <a:moveTo>
                  <a:pt x="1657044" y="207010"/>
                </a:moveTo>
                <a:cubicBezTo>
                  <a:pt x="1654101" y="208280"/>
                  <a:pt x="1629093" y="208280"/>
                  <a:pt x="1611440" y="208280"/>
                </a:cubicBezTo>
                <a:cubicBezTo>
                  <a:pt x="1623209" y="204470"/>
                  <a:pt x="1611440" y="203200"/>
                  <a:pt x="1627622" y="201930"/>
                </a:cubicBezTo>
                <a:cubicBezTo>
                  <a:pt x="1698234" y="200660"/>
                  <a:pt x="1602614" y="207010"/>
                  <a:pt x="1657044" y="207010"/>
                </a:cubicBezTo>
                <a:close/>
                <a:moveTo>
                  <a:pt x="1390778" y="209550"/>
                </a:moveTo>
                <a:lnTo>
                  <a:pt x="1290744" y="209550"/>
                </a:lnTo>
                <a:cubicBezTo>
                  <a:pt x="1312810" y="209550"/>
                  <a:pt x="1334876" y="208280"/>
                  <a:pt x="1356943" y="208280"/>
                </a:cubicBezTo>
                <a:cubicBezTo>
                  <a:pt x="1368711" y="208280"/>
                  <a:pt x="1380480" y="209550"/>
                  <a:pt x="1390778" y="209550"/>
                </a:cubicBezTo>
                <a:close/>
                <a:moveTo>
                  <a:pt x="1217190" y="209550"/>
                </a:moveTo>
                <a:lnTo>
                  <a:pt x="1121569" y="209550"/>
                </a:lnTo>
                <a:cubicBezTo>
                  <a:pt x="1137751" y="209550"/>
                  <a:pt x="1155404" y="208280"/>
                  <a:pt x="1177470" y="208280"/>
                </a:cubicBezTo>
                <a:cubicBezTo>
                  <a:pt x="1195123" y="208280"/>
                  <a:pt x="1205421" y="208280"/>
                  <a:pt x="1217190" y="209550"/>
                </a:cubicBezTo>
                <a:close/>
                <a:moveTo>
                  <a:pt x="1081850" y="209550"/>
                </a:moveTo>
                <a:lnTo>
                  <a:pt x="1031833" y="209550"/>
                </a:lnTo>
                <a:cubicBezTo>
                  <a:pt x="1045073" y="209550"/>
                  <a:pt x="1042131" y="207010"/>
                  <a:pt x="1056842" y="207010"/>
                </a:cubicBezTo>
                <a:cubicBezTo>
                  <a:pt x="1065668" y="208280"/>
                  <a:pt x="1074495" y="209550"/>
                  <a:pt x="1081850" y="209550"/>
                </a:cubicBezTo>
                <a:close/>
                <a:moveTo>
                  <a:pt x="1018593" y="172720"/>
                </a:moveTo>
                <a:cubicBezTo>
                  <a:pt x="971519" y="176530"/>
                  <a:pt x="934742" y="173990"/>
                  <a:pt x="868543" y="173990"/>
                </a:cubicBezTo>
                <a:cubicBezTo>
                  <a:pt x="899436" y="171450"/>
                  <a:pt x="1002412" y="171450"/>
                  <a:pt x="1018593" y="172720"/>
                </a:cubicBezTo>
                <a:close/>
                <a:moveTo>
                  <a:pt x="330200" y="213360"/>
                </a:moveTo>
                <a:lnTo>
                  <a:pt x="330200" y="212090"/>
                </a:lnTo>
                <a:lnTo>
                  <a:pt x="355600" y="212090"/>
                </a:lnTo>
                <a:cubicBezTo>
                  <a:pt x="406400" y="212090"/>
                  <a:pt x="452120" y="212090"/>
                  <a:pt x="490220" y="213360"/>
                </a:cubicBezTo>
                <a:cubicBezTo>
                  <a:pt x="491490" y="212090"/>
                  <a:pt x="494030" y="209550"/>
                  <a:pt x="516890" y="210820"/>
                </a:cubicBezTo>
                <a:cubicBezTo>
                  <a:pt x="533400" y="210820"/>
                  <a:pt x="549910" y="212090"/>
                  <a:pt x="565150" y="212090"/>
                </a:cubicBezTo>
                <a:cubicBezTo>
                  <a:pt x="593090" y="212090"/>
                  <a:pt x="621401" y="213360"/>
                  <a:pt x="652294" y="212090"/>
                </a:cubicBezTo>
                <a:cubicBezTo>
                  <a:pt x="677302" y="212090"/>
                  <a:pt x="684658" y="209550"/>
                  <a:pt x="712608" y="209550"/>
                </a:cubicBezTo>
                <a:cubicBezTo>
                  <a:pt x="743501" y="209550"/>
                  <a:pt x="781749" y="212090"/>
                  <a:pt x="817055" y="210820"/>
                </a:cubicBezTo>
                <a:cubicBezTo>
                  <a:pt x="834708" y="210820"/>
                  <a:pt x="846477" y="208280"/>
                  <a:pt x="862659" y="208280"/>
                </a:cubicBezTo>
                <a:cubicBezTo>
                  <a:pt x="862659" y="208280"/>
                  <a:pt x="870014" y="208280"/>
                  <a:pt x="878841" y="209550"/>
                </a:cubicBezTo>
                <a:cubicBezTo>
                  <a:pt x="887667" y="210820"/>
                  <a:pt x="899436" y="210820"/>
                  <a:pt x="906791" y="210820"/>
                </a:cubicBezTo>
                <a:cubicBezTo>
                  <a:pt x="945039" y="212090"/>
                  <a:pt x="986230" y="210820"/>
                  <a:pt x="1025949" y="210820"/>
                </a:cubicBezTo>
                <a:cubicBezTo>
                  <a:pt x="996527" y="210820"/>
                  <a:pt x="967106" y="212090"/>
                  <a:pt x="934742" y="212090"/>
                </a:cubicBezTo>
                <a:lnTo>
                  <a:pt x="849419" y="212090"/>
                </a:lnTo>
                <a:cubicBezTo>
                  <a:pt x="822939" y="212090"/>
                  <a:pt x="794989" y="213360"/>
                  <a:pt x="764096" y="213360"/>
                </a:cubicBezTo>
                <a:cubicBezTo>
                  <a:pt x="696426" y="214630"/>
                  <a:pt x="624343" y="214630"/>
                  <a:pt x="563880" y="215900"/>
                </a:cubicBezTo>
                <a:cubicBezTo>
                  <a:pt x="537210" y="215900"/>
                  <a:pt x="511810" y="215900"/>
                  <a:pt x="487680" y="217170"/>
                </a:cubicBezTo>
                <a:cubicBezTo>
                  <a:pt x="472440" y="217170"/>
                  <a:pt x="458470" y="219710"/>
                  <a:pt x="439420" y="219710"/>
                </a:cubicBezTo>
                <a:cubicBezTo>
                  <a:pt x="402590" y="220980"/>
                  <a:pt x="359410" y="220980"/>
                  <a:pt x="341630" y="222250"/>
                </a:cubicBezTo>
                <a:cubicBezTo>
                  <a:pt x="309880" y="224790"/>
                  <a:pt x="266700" y="222250"/>
                  <a:pt x="243840" y="226060"/>
                </a:cubicBezTo>
                <a:lnTo>
                  <a:pt x="242570" y="226060"/>
                </a:lnTo>
                <a:lnTo>
                  <a:pt x="242570" y="218440"/>
                </a:lnTo>
                <a:cubicBezTo>
                  <a:pt x="241300" y="212090"/>
                  <a:pt x="240030" y="213360"/>
                  <a:pt x="238760" y="213360"/>
                </a:cubicBezTo>
                <a:cubicBezTo>
                  <a:pt x="237490" y="214630"/>
                  <a:pt x="236220" y="215900"/>
                  <a:pt x="234950" y="205740"/>
                </a:cubicBezTo>
                <a:cubicBezTo>
                  <a:pt x="245110" y="207010"/>
                  <a:pt x="246380" y="207010"/>
                  <a:pt x="246380" y="208280"/>
                </a:cubicBezTo>
                <a:cubicBezTo>
                  <a:pt x="246380" y="209550"/>
                  <a:pt x="245110" y="210820"/>
                  <a:pt x="251460" y="212090"/>
                </a:cubicBezTo>
                <a:lnTo>
                  <a:pt x="328930" y="212090"/>
                </a:lnTo>
                <a:cubicBezTo>
                  <a:pt x="330200" y="212090"/>
                  <a:pt x="330200" y="212090"/>
                  <a:pt x="330200" y="213360"/>
                </a:cubicBezTo>
                <a:close/>
                <a:moveTo>
                  <a:pt x="240030" y="281940"/>
                </a:moveTo>
                <a:cubicBezTo>
                  <a:pt x="238760" y="284480"/>
                  <a:pt x="237490" y="279400"/>
                  <a:pt x="237490" y="270510"/>
                </a:cubicBezTo>
                <a:lnTo>
                  <a:pt x="237490" y="246380"/>
                </a:lnTo>
                <a:cubicBezTo>
                  <a:pt x="237490" y="240030"/>
                  <a:pt x="237490" y="232410"/>
                  <a:pt x="238760" y="228600"/>
                </a:cubicBezTo>
                <a:lnTo>
                  <a:pt x="241300" y="228600"/>
                </a:lnTo>
                <a:lnTo>
                  <a:pt x="241300" y="255270"/>
                </a:lnTo>
                <a:cubicBezTo>
                  <a:pt x="238760" y="264160"/>
                  <a:pt x="238760" y="273050"/>
                  <a:pt x="240030" y="281940"/>
                </a:cubicBezTo>
                <a:close/>
                <a:moveTo>
                  <a:pt x="323850" y="3549429"/>
                </a:moveTo>
                <a:cubicBezTo>
                  <a:pt x="326390" y="3539437"/>
                  <a:pt x="325120" y="3564418"/>
                  <a:pt x="327660" y="3559421"/>
                </a:cubicBezTo>
                <a:cubicBezTo>
                  <a:pt x="326390" y="3573161"/>
                  <a:pt x="326390" y="3596893"/>
                  <a:pt x="323850" y="3594395"/>
                </a:cubicBezTo>
                <a:cubicBezTo>
                  <a:pt x="322580" y="3574410"/>
                  <a:pt x="323850" y="3570663"/>
                  <a:pt x="323850" y="3549429"/>
                </a:cubicBezTo>
                <a:close/>
                <a:moveTo>
                  <a:pt x="330200" y="3671835"/>
                </a:moveTo>
                <a:cubicBezTo>
                  <a:pt x="331470" y="3701813"/>
                  <a:pt x="330200" y="3759269"/>
                  <a:pt x="332740" y="3749276"/>
                </a:cubicBezTo>
                <a:cubicBezTo>
                  <a:pt x="332740" y="3764265"/>
                  <a:pt x="331470" y="3790495"/>
                  <a:pt x="331470" y="3805484"/>
                </a:cubicBezTo>
                <a:cubicBezTo>
                  <a:pt x="327660" y="3815476"/>
                  <a:pt x="328930" y="3763016"/>
                  <a:pt x="327660" y="3739284"/>
                </a:cubicBezTo>
                <a:cubicBezTo>
                  <a:pt x="322580" y="3735537"/>
                  <a:pt x="321310" y="3779254"/>
                  <a:pt x="317500" y="3730541"/>
                </a:cubicBezTo>
                <a:cubicBezTo>
                  <a:pt x="317500" y="3688073"/>
                  <a:pt x="318770" y="3678081"/>
                  <a:pt x="318770" y="3651851"/>
                </a:cubicBezTo>
                <a:cubicBezTo>
                  <a:pt x="325120" y="3639360"/>
                  <a:pt x="325120" y="3645606"/>
                  <a:pt x="330200" y="3671835"/>
                </a:cubicBezTo>
                <a:close/>
                <a:moveTo>
                  <a:pt x="367030" y="8649244"/>
                </a:moveTo>
                <a:cubicBezTo>
                  <a:pt x="354330" y="8650513"/>
                  <a:pt x="270510" y="8649244"/>
                  <a:pt x="228600" y="8650513"/>
                </a:cubicBezTo>
                <a:cubicBezTo>
                  <a:pt x="260350" y="8646704"/>
                  <a:pt x="295910" y="8649244"/>
                  <a:pt x="367030" y="8649244"/>
                </a:cubicBezTo>
                <a:close/>
                <a:moveTo>
                  <a:pt x="339090" y="8170454"/>
                </a:moveTo>
                <a:cubicBezTo>
                  <a:pt x="340360" y="8181883"/>
                  <a:pt x="340360" y="8174263"/>
                  <a:pt x="342900" y="8180613"/>
                </a:cubicBezTo>
                <a:cubicBezTo>
                  <a:pt x="342900" y="8193313"/>
                  <a:pt x="341630" y="8211094"/>
                  <a:pt x="341630" y="8228873"/>
                </a:cubicBezTo>
                <a:cubicBezTo>
                  <a:pt x="341630" y="8244113"/>
                  <a:pt x="341630" y="8259354"/>
                  <a:pt x="340360" y="8274594"/>
                </a:cubicBezTo>
                <a:cubicBezTo>
                  <a:pt x="340360" y="8286023"/>
                  <a:pt x="340360" y="8296183"/>
                  <a:pt x="341630" y="8298723"/>
                </a:cubicBezTo>
                <a:cubicBezTo>
                  <a:pt x="341630" y="8305073"/>
                  <a:pt x="340360" y="8307613"/>
                  <a:pt x="339090" y="8307613"/>
                </a:cubicBezTo>
                <a:cubicBezTo>
                  <a:pt x="339090" y="8317773"/>
                  <a:pt x="340360" y="8311423"/>
                  <a:pt x="341630" y="8308883"/>
                </a:cubicBezTo>
                <a:cubicBezTo>
                  <a:pt x="341630" y="8319044"/>
                  <a:pt x="339090" y="8319044"/>
                  <a:pt x="337820" y="8329204"/>
                </a:cubicBezTo>
                <a:cubicBezTo>
                  <a:pt x="336550" y="8313963"/>
                  <a:pt x="337820" y="8299994"/>
                  <a:pt x="337820" y="8286023"/>
                </a:cubicBezTo>
                <a:lnTo>
                  <a:pt x="337820" y="8249194"/>
                </a:lnTo>
                <a:cubicBezTo>
                  <a:pt x="339090" y="8225063"/>
                  <a:pt x="339090" y="8198394"/>
                  <a:pt x="339090" y="8170454"/>
                </a:cubicBezTo>
                <a:close/>
                <a:moveTo>
                  <a:pt x="342900" y="8147594"/>
                </a:moveTo>
                <a:cubicBezTo>
                  <a:pt x="340360" y="8147594"/>
                  <a:pt x="340360" y="8099703"/>
                  <a:pt x="340360" y="8058484"/>
                </a:cubicBezTo>
                <a:cubicBezTo>
                  <a:pt x="341630" y="8057236"/>
                  <a:pt x="341630" y="8072224"/>
                  <a:pt x="342900" y="8068477"/>
                </a:cubicBezTo>
                <a:cubicBezTo>
                  <a:pt x="340360" y="8093458"/>
                  <a:pt x="342900" y="8112194"/>
                  <a:pt x="342900" y="8147594"/>
                </a:cubicBezTo>
                <a:close/>
                <a:moveTo>
                  <a:pt x="340360" y="8327933"/>
                </a:moveTo>
                <a:cubicBezTo>
                  <a:pt x="341630" y="8334283"/>
                  <a:pt x="341630" y="8340633"/>
                  <a:pt x="340360" y="8348254"/>
                </a:cubicBezTo>
                <a:lnTo>
                  <a:pt x="367030" y="8348254"/>
                </a:lnTo>
                <a:lnTo>
                  <a:pt x="365760" y="8350794"/>
                </a:lnTo>
                <a:cubicBezTo>
                  <a:pt x="354330" y="8352063"/>
                  <a:pt x="346710" y="8350794"/>
                  <a:pt x="339090" y="8350794"/>
                </a:cubicBezTo>
                <a:cubicBezTo>
                  <a:pt x="339090" y="8344444"/>
                  <a:pt x="339090" y="8336823"/>
                  <a:pt x="340360" y="8327933"/>
                </a:cubicBezTo>
                <a:close/>
                <a:moveTo>
                  <a:pt x="345440" y="4192688"/>
                </a:moveTo>
                <a:cubicBezTo>
                  <a:pt x="346710" y="4221416"/>
                  <a:pt x="347980" y="4318841"/>
                  <a:pt x="345440" y="4326335"/>
                </a:cubicBezTo>
                <a:cubicBezTo>
                  <a:pt x="346710" y="4273876"/>
                  <a:pt x="341630" y="4206427"/>
                  <a:pt x="345440" y="4192688"/>
                </a:cubicBezTo>
                <a:close/>
                <a:moveTo>
                  <a:pt x="345440" y="4839694"/>
                </a:moveTo>
                <a:cubicBezTo>
                  <a:pt x="344170" y="4884659"/>
                  <a:pt x="342900" y="4952108"/>
                  <a:pt x="339090" y="4953357"/>
                </a:cubicBezTo>
                <a:cubicBezTo>
                  <a:pt x="337820" y="4917134"/>
                  <a:pt x="337820" y="4867173"/>
                  <a:pt x="335280" y="4887157"/>
                </a:cubicBezTo>
                <a:cubicBezTo>
                  <a:pt x="334010" y="4803471"/>
                  <a:pt x="342900" y="4770996"/>
                  <a:pt x="345440" y="4839694"/>
                </a:cubicBezTo>
                <a:close/>
                <a:moveTo>
                  <a:pt x="231140" y="1534718"/>
                </a:moveTo>
                <a:lnTo>
                  <a:pt x="231140" y="1483507"/>
                </a:lnTo>
                <a:cubicBezTo>
                  <a:pt x="232410" y="1497247"/>
                  <a:pt x="236220" y="1497247"/>
                  <a:pt x="237490" y="1509737"/>
                </a:cubicBezTo>
                <a:cubicBezTo>
                  <a:pt x="237490" y="1537216"/>
                  <a:pt x="234950" y="1535967"/>
                  <a:pt x="231140" y="1534718"/>
                </a:cubicBezTo>
                <a:close/>
                <a:moveTo>
                  <a:pt x="259080" y="208280"/>
                </a:moveTo>
                <a:cubicBezTo>
                  <a:pt x="257810" y="205740"/>
                  <a:pt x="266700" y="205740"/>
                  <a:pt x="274320" y="205740"/>
                </a:cubicBezTo>
                <a:cubicBezTo>
                  <a:pt x="278130" y="205740"/>
                  <a:pt x="281940" y="205740"/>
                  <a:pt x="285750" y="207010"/>
                </a:cubicBezTo>
                <a:cubicBezTo>
                  <a:pt x="292100" y="207010"/>
                  <a:pt x="297180" y="208280"/>
                  <a:pt x="295910" y="209550"/>
                </a:cubicBezTo>
                <a:lnTo>
                  <a:pt x="281940" y="209550"/>
                </a:lnTo>
                <a:cubicBezTo>
                  <a:pt x="279400" y="209550"/>
                  <a:pt x="278130" y="209550"/>
                  <a:pt x="275590" y="208280"/>
                </a:cubicBezTo>
                <a:cubicBezTo>
                  <a:pt x="271780" y="208280"/>
                  <a:pt x="266700" y="207010"/>
                  <a:pt x="259080" y="208280"/>
                </a:cubicBezTo>
                <a:close/>
                <a:moveTo>
                  <a:pt x="180340" y="198120"/>
                </a:moveTo>
                <a:cubicBezTo>
                  <a:pt x="181610" y="182880"/>
                  <a:pt x="182880" y="171450"/>
                  <a:pt x="184150" y="160020"/>
                </a:cubicBezTo>
                <a:lnTo>
                  <a:pt x="185420" y="160020"/>
                </a:lnTo>
                <a:cubicBezTo>
                  <a:pt x="185420" y="165100"/>
                  <a:pt x="186690" y="172720"/>
                  <a:pt x="186690" y="171450"/>
                </a:cubicBezTo>
                <a:lnTo>
                  <a:pt x="186690" y="160020"/>
                </a:lnTo>
                <a:cubicBezTo>
                  <a:pt x="245110" y="160020"/>
                  <a:pt x="270510" y="157480"/>
                  <a:pt x="326390" y="156210"/>
                </a:cubicBezTo>
                <a:cubicBezTo>
                  <a:pt x="256540" y="156210"/>
                  <a:pt x="198120" y="158750"/>
                  <a:pt x="190500" y="160020"/>
                </a:cubicBezTo>
                <a:lnTo>
                  <a:pt x="185420" y="160020"/>
                </a:lnTo>
                <a:lnTo>
                  <a:pt x="185420" y="156210"/>
                </a:lnTo>
                <a:lnTo>
                  <a:pt x="213360" y="156210"/>
                </a:lnTo>
                <a:cubicBezTo>
                  <a:pt x="213360" y="153670"/>
                  <a:pt x="195580" y="152400"/>
                  <a:pt x="180340" y="151130"/>
                </a:cubicBezTo>
                <a:cubicBezTo>
                  <a:pt x="180340" y="154940"/>
                  <a:pt x="179070" y="158750"/>
                  <a:pt x="179070" y="161290"/>
                </a:cubicBezTo>
                <a:lnTo>
                  <a:pt x="177800" y="161290"/>
                </a:lnTo>
                <a:lnTo>
                  <a:pt x="177800" y="148590"/>
                </a:lnTo>
                <a:cubicBezTo>
                  <a:pt x="196850" y="147320"/>
                  <a:pt x="194310" y="144780"/>
                  <a:pt x="232410" y="146050"/>
                </a:cubicBezTo>
                <a:cubicBezTo>
                  <a:pt x="232410" y="148590"/>
                  <a:pt x="193040" y="147320"/>
                  <a:pt x="198120" y="149860"/>
                </a:cubicBezTo>
                <a:cubicBezTo>
                  <a:pt x="224790" y="152400"/>
                  <a:pt x="231140" y="148590"/>
                  <a:pt x="267970" y="148590"/>
                </a:cubicBezTo>
                <a:cubicBezTo>
                  <a:pt x="267970" y="149860"/>
                  <a:pt x="252730" y="149860"/>
                  <a:pt x="256540" y="152400"/>
                </a:cubicBezTo>
                <a:cubicBezTo>
                  <a:pt x="262890" y="152400"/>
                  <a:pt x="267970" y="151130"/>
                  <a:pt x="274320" y="151130"/>
                </a:cubicBezTo>
                <a:lnTo>
                  <a:pt x="327660" y="151130"/>
                </a:lnTo>
                <a:lnTo>
                  <a:pt x="327660" y="153670"/>
                </a:lnTo>
                <a:cubicBezTo>
                  <a:pt x="318770" y="153670"/>
                  <a:pt x="311150" y="154940"/>
                  <a:pt x="304800" y="156210"/>
                </a:cubicBezTo>
                <a:lnTo>
                  <a:pt x="327660" y="156210"/>
                </a:lnTo>
                <a:cubicBezTo>
                  <a:pt x="327660" y="162560"/>
                  <a:pt x="327660" y="168910"/>
                  <a:pt x="326390" y="176530"/>
                </a:cubicBezTo>
                <a:cubicBezTo>
                  <a:pt x="317500" y="175260"/>
                  <a:pt x="306070" y="175260"/>
                  <a:pt x="288290" y="175260"/>
                </a:cubicBezTo>
                <a:cubicBezTo>
                  <a:pt x="289560" y="180340"/>
                  <a:pt x="274320" y="175260"/>
                  <a:pt x="251460" y="176530"/>
                </a:cubicBezTo>
                <a:cubicBezTo>
                  <a:pt x="260350" y="181610"/>
                  <a:pt x="240030" y="180340"/>
                  <a:pt x="228600" y="181610"/>
                </a:cubicBezTo>
                <a:cubicBezTo>
                  <a:pt x="223520" y="180340"/>
                  <a:pt x="215900" y="179070"/>
                  <a:pt x="207010" y="177800"/>
                </a:cubicBezTo>
                <a:cubicBezTo>
                  <a:pt x="205740" y="189230"/>
                  <a:pt x="204470" y="204470"/>
                  <a:pt x="203200" y="215900"/>
                </a:cubicBezTo>
                <a:cubicBezTo>
                  <a:pt x="204470" y="217170"/>
                  <a:pt x="204470" y="219710"/>
                  <a:pt x="205740" y="224790"/>
                </a:cubicBezTo>
                <a:cubicBezTo>
                  <a:pt x="195580" y="224790"/>
                  <a:pt x="184150" y="224790"/>
                  <a:pt x="177800" y="226060"/>
                </a:cubicBezTo>
                <a:cubicBezTo>
                  <a:pt x="179070" y="214630"/>
                  <a:pt x="179070" y="205740"/>
                  <a:pt x="180340" y="198120"/>
                </a:cubicBezTo>
                <a:close/>
                <a:moveTo>
                  <a:pt x="179070" y="163830"/>
                </a:moveTo>
                <a:lnTo>
                  <a:pt x="179070" y="161290"/>
                </a:lnTo>
                <a:lnTo>
                  <a:pt x="180340" y="161290"/>
                </a:lnTo>
                <a:cubicBezTo>
                  <a:pt x="179070" y="162560"/>
                  <a:pt x="179070" y="162560"/>
                  <a:pt x="179070" y="163830"/>
                </a:cubicBezTo>
                <a:close/>
                <a:moveTo>
                  <a:pt x="184150" y="160020"/>
                </a:moveTo>
                <a:lnTo>
                  <a:pt x="184150" y="157480"/>
                </a:lnTo>
                <a:cubicBezTo>
                  <a:pt x="184150" y="156210"/>
                  <a:pt x="184150" y="157480"/>
                  <a:pt x="185420" y="160020"/>
                </a:cubicBezTo>
                <a:lnTo>
                  <a:pt x="184150" y="160020"/>
                </a:lnTo>
                <a:close/>
                <a:moveTo>
                  <a:pt x="226060" y="3378310"/>
                </a:moveTo>
                <a:cubicBezTo>
                  <a:pt x="227330" y="3404540"/>
                  <a:pt x="227330" y="3429520"/>
                  <a:pt x="227330" y="3455751"/>
                </a:cubicBezTo>
                <a:cubicBezTo>
                  <a:pt x="224790" y="3454501"/>
                  <a:pt x="226060" y="3403291"/>
                  <a:pt x="226060" y="3378310"/>
                </a:cubicBezTo>
                <a:close/>
                <a:moveTo>
                  <a:pt x="218440" y="3581904"/>
                </a:moveTo>
                <a:cubicBezTo>
                  <a:pt x="220980" y="3553176"/>
                  <a:pt x="224790" y="3615628"/>
                  <a:pt x="223520" y="3659345"/>
                </a:cubicBezTo>
                <a:cubicBezTo>
                  <a:pt x="215900" y="3679330"/>
                  <a:pt x="219710" y="3586900"/>
                  <a:pt x="218440" y="3581904"/>
                </a:cubicBezTo>
                <a:close/>
                <a:moveTo>
                  <a:pt x="175260" y="374650"/>
                </a:moveTo>
                <a:lnTo>
                  <a:pt x="179070" y="374650"/>
                </a:lnTo>
                <a:cubicBezTo>
                  <a:pt x="180340" y="339090"/>
                  <a:pt x="180340" y="307340"/>
                  <a:pt x="181610" y="271780"/>
                </a:cubicBezTo>
                <a:cubicBezTo>
                  <a:pt x="179070" y="232410"/>
                  <a:pt x="177800" y="306070"/>
                  <a:pt x="176530" y="270510"/>
                </a:cubicBezTo>
                <a:cubicBezTo>
                  <a:pt x="176530" y="254000"/>
                  <a:pt x="177800" y="240030"/>
                  <a:pt x="177800" y="227330"/>
                </a:cubicBezTo>
                <a:cubicBezTo>
                  <a:pt x="186690" y="227330"/>
                  <a:pt x="196850" y="227330"/>
                  <a:pt x="207010" y="228600"/>
                </a:cubicBezTo>
                <a:lnTo>
                  <a:pt x="207010" y="302260"/>
                </a:lnTo>
                <a:cubicBezTo>
                  <a:pt x="209550" y="313690"/>
                  <a:pt x="209550" y="299720"/>
                  <a:pt x="209550" y="283210"/>
                </a:cubicBezTo>
                <a:lnTo>
                  <a:pt x="209550" y="260350"/>
                </a:lnTo>
                <a:cubicBezTo>
                  <a:pt x="209550" y="252730"/>
                  <a:pt x="209550" y="251460"/>
                  <a:pt x="210820" y="252730"/>
                </a:cubicBezTo>
                <a:lnTo>
                  <a:pt x="210820" y="322580"/>
                </a:lnTo>
                <a:cubicBezTo>
                  <a:pt x="210820" y="340360"/>
                  <a:pt x="210820" y="354330"/>
                  <a:pt x="208280" y="368300"/>
                </a:cubicBezTo>
                <a:cubicBezTo>
                  <a:pt x="209550" y="408940"/>
                  <a:pt x="212090" y="433070"/>
                  <a:pt x="213360" y="472440"/>
                </a:cubicBezTo>
                <a:cubicBezTo>
                  <a:pt x="210820" y="467360"/>
                  <a:pt x="212090" y="421640"/>
                  <a:pt x="208280" y="433070"/>
                </a:cubicBezTo>
                <a:cubicBezTo>
                  <a:pt x="209550" y="495300"/>
                  <a:pt x="207010" y="547370"/>
                  <a:pt x="207010" y="588010"/>
                </a:cubicBezTo>
                <a:cubicBezTo>
                  <a:pt x="207010" y="627380"/>
                  <a:pt x="205740" y="680371"/>
                  <a:pt x="210820" y="704102"/>
                </a:cubicBezTo>
                <a:cubicBezTo>
                  <a:pt x="212090" y="651510"/>
                  <a:pt x="207010" y="605790"/>
                  <a:pt x="210820" y="549910"/>
                </a:cubicBezTo>
                <a:cubicBezTo>
                  <a:pt x="212090" y="568960"/>
                  <a:pt x="214630" y="596900"/>
                  <a:pt x="214630" y="628650"/>
                </a:cubicBezTo>
                <a:cubicBezTo>
                  <a:pt x="215900" y="679121"/>
                  <a:pt x="212090" y="735328"/>
                  <a:pt x="214630" y="769053"/>
                </a:cubicBezTo>
                <a:cubicBezTo>
                  <a:pt x="210820" y="801528"/>
                  <a:pt x="210820" y="905199"/>
                  <a:pt x="212090" y="972647"/>
                </a:cubicBezTo>
                <a:cubicBezTo>
                  <a:pt x="212090" y="978892"/>
                  <a:pt x="214630" y="1000126"/>
                  <a:pt x="214630" y="1011368"/>
                </a:cubicBezTo>
                <a:cubicBezTo>
                  <a:pt x="214630" y="1032601"/>
                  <a:pt x="212090" y="1101299"/>
                  <a:pt x="217170" y="1088808"/>
                </a:cubicBezTo>
                <a:cubicBezTo>
                  <a:pt x="220980" y="1085061"/>
                  <a:pt x="212090" y="1033850"/>
                  <a:pt x="217170" y="1025107"/>
                </a:cubicBezTo>
                <a:cubicBezTo>
                  <a:pt x="224790" y="1021360"/>
                  <a:pt x="217170" y="1077567"/>
                  <a:pt x="220980" y="1110042"/>
                </a:cubicBezTo>
                <a:cubicBezTo>
                  <a:pt x="218440" y="1093805"/>
                  <a:pt x="217170" y="1115038"/>
                  <a:pt x="217170" y="1152510"/>
                </a:cubicBezTo>
                <a:cubicBezTo>
                  <a:pt x="218440" y="1183736"/>
                  <a:pt x="222250" y="1127529"/>
                  <a:pt x="223520" y="1166249"/>
                </a:cubicBezTo>
                <a:cubicBezTo>
                  <a:pt x="218440" y="1171245"/>
                  <a:pt x="219710" y="1238694"/>
                  <a:pt x="214630" y="1241192"/>
                </a:cubicBezTo>
                <a:cubicBezTo>
                  <a:pt x="213360" y="1279912"/>
                  <a:pt x="217170" y="1282411"/>
                  <a:pt x="217170" y="1304893"/>
                </a:cubicBezTo>
                <a:cubicBezTo>
                  <a:pt x="217170" y="1304893"/>
                  <a:pt x="217170" y="1311139"/>
                  <a:pt x="215900" y="1317384"/>
                </a:cubicBezTo>
                <a:cubicBezTo>
                  <a:pt x="214630" y="1324878"/>
                  <a:pt x="214630" y="1333622"/>
                  <a:pt x="214630" y="1342365"/>
                </a:cubicBezTo>
                <a:lnTo>
                  <a:pt x="214630" y="1393576"/>
                </a:lnTo>
                <a:cubicBezTo>
                  <a:pt x="210820" y="1384832"/>
                  <a:pt x="209550" y="1408564"/>
                  <a:pt x="209550" y="1418557"/>
                </a:cubicBezTo>
                <a:cubicBezTo>
                  <a:pt x="209550" y="1424802"/>
                  <a:pt x="207010" y="1436043"/>
                  <a:pt x="209550" y="1443537"/>
                </a:cubicBezTo>
                <a:cubicBezTo>
                  <a:pt x="209550" y="1429798"/>
                  <a:pt x="210820" y="1423553"/>
                  <a:pt x="212090" y="1418557"/>
                </a:cubicBezTo>
                <a:lnTo>
                  <a:pt x="212090" y="1461024"/>
                </a:lnTo>
                <a:cubicBezTo>
                  <a:pt x="209550" y="1487254"/>
                  <a:pt x="207010" y="1505990"/>
                  <a:pt x="205740" y="1549706"/>
                </a:cubicBezTo>
                <a:cubicBezTo>
                  <a:pt x="209550" y="1650879"/>
                  <a:pt x="215900" y="1652128"/>
                  <a:pt x="219710" y="1750803"/>
                </a:cubicBezTo>
                <a:cubicBezTo>
                  <a:pt x="214630" y="1753301"/>
                  <a:pt x="213360" y="1784527"/>
                  <a:pt x="207010" y="1799516"/>
                </a:cubicBezTo>
                <a:cubicBezTo>
                  <a:pt x="203200" y="1913179"/>
                  <a:pt x="200660" y="2053072"/>
                  <a:pt x="199390" y="2154245"/>
                </a:cubicBezTo>
                <a:cubicBezTo>
                  <a:pt x="200660" y="2174229"/>
                  <a:pt x="201930" y="2204206"/>
                  <a:pt x="203200" y="2231685"/>
                </a:cubicBezTo>
                <a:cubicBezTo>
                  <a:pt x="199390" y="2260413"/>
                  <a:pt x="199390" y="2379073"/>
                  <a:pt x="201930" y="2422789"/>
                </a:cubicBezTo>
                <a:cubicBezTo>
                  <a:pt x="201930" y="2416544"/>
                  <a:pt x="203200" y="2407801"/>
                  <a:pt x="203200" y="2422789"/>
                </a:cubicBezTo>
                <a:cubicBezTo>
                  <a:pt x="198120" y="2502729"/>
                  <a:pt x="203200" y="2608897"/>
                  <a:pt x="201930" y="2727557"/>
                </a:cubicBezTo>
                <a:cubicBezTo>
                  <a:pt x="203200" y="2730055"/>
                  <a:pt x="205740" y="2726308"/>
                  <a:pt x="205740" y="2741296"/>
                </a:cubicBezTo>
                <a:cubicBezTo>
                  <a:pt x="205740" y="2781266"/>
                  <a:pt x="201930" y="2793756"/>
                  <a:pt x="201930" y="2842469"/>
                </a:cubicBezTo>
                <a:cubicBezTo>
                  <a:pt x="201930" y="2864952"/>
                  <a:pt x="204470" y="2893680"/>
                  <a:pt x="204470" y="2918661"/>
                </a:cubicBezTo>
                <a:cubicBezTo>
                  <a:pt x="203200" y="2917412"/>
                  <a:pt x="201930" y="2901174"/>
                  <a:pt x="201930" y="2918661"/>
                </a:cubicBezTo>
                <a:cubicBezTo>
                  <a:pt x="201930" y="2919910"/>
                  <a:pt x="204470" y="2934898"/>
                  <a:pt x="204470" y="2944891"/>
                </a:cubicBezTo>
                <a:lnTo>
                  <a:pt x="204470" y="2966124"/>
                </a:lnTo>
                <a:cubicBezTo>
                  <a:pt x="203200" y="2941144"/>
                  <a:pt x="201930" y="2982362"/>
                  <a:pt x="200660" y="2979864"/>
                </a:cubicBezTo>
                <a:cubicBezTo>
                  <a:pt x="200660" y="3006094"/>
                  <a:pt x="201930" y="3031075"/>
                  <a:pt x="203200" y="3034822"/>
                </a:cubicBezTo>
                <a:cubicBezTo>
                  <a:pt x="203200" y="3004845"/>
                  <a:pt x="203200" y="3001098"/>
                  <a:pt x="204470" y="2988607"/>
                </a:cubicBezTo>
                <a:cubicBezTo>
                  <a:pt x="203200" y="3067297"/>
                  <a:pt x="199390" y="3167221"/>
                  <a:pt x="204470" y="3249658"/>
                </a:cubicBezTo>
                <a:cubicBezTo>
                  <a:pt x="205740" y="3220930"/>
                  <a:pt x="201930" y="3149734"/>
                  <a:pt x="207010" y="3160976"/>
                </a:cubicBezTo>
                <a:cubicBezTo>
                  <a:pt x="208280" y="3252156"/>
                  <a:pt x="201930" y="3260899"/>
                  <a:pt x="200660" y="3363321"/>
                </a:cubicBezTo>
                <a:cubicBezTo>
                  <a:pt x="203200" y="3380808"/>
                  <a:pt x="209550" y="3430770"/>
                  <a:pt x="203200" y="3453252"/>
                </a:cubicBezTo>
                <a:cubicBezTo>
                  <a:pt x="203200" y="3433267"/>
                  <a:pt x="203200" y="3409536"/>
                  <a:pt x="200660" y="3414532"/>
                </a:cubicBezTo>
                <a:lnTo>
                  <a:pt x="200660" y="3445758"/>
                </a:lnTo>
                <a:cubicBezTo>
                  <a:pt x="199390" y="3438264"/>
                  <a:pt x="198120" y="3437015"/>
                  <a:pt x="196850" y="3449505"/>
                </a:cubicBezTo>
                <a:cubicBezTo>
                  <a:pt x="198120" y="3434517"/>
                  <a:pt x="198120" y="3408287"/>
                  <a:pt x="195580" y="3405789"/>
                </a:cubicBezTo>
                <a:cubicBezTo>
                  <a:pt x="194310" y="3414532"/>
                  <a:pt x="195580" y="3460747"/>
                  <a:pt x="193040" y="3450754"/>
                </a:cubicBezTo>
                <a:cubicBezTo>
                  <a:pt x="191770" y="3449505"/>
                  <a:pt x="193040" y="3424524"/>
                  <a:pt x="191770" y="3407038"/>
                </a:cubicBezTo>
                <a:cubicBezTo>
                  <a:pt x="190500" y="3408287"/>
                  <a:pt x="189230" y="3412034"/>
                  <a:pt x="189230" y="3418279"/>
                </a:cubicBezTo>
                <a:lnTo>
                  <a:pt x="189230" y="3260899"/>
                </a:lnTo>
                <a:cubicBezTo>
                  <a:pt x="189230" y="3153481"/>
                  <a:pt x="193040" y="3057305"/>
                  <a:pt x="187960" y="2993603"/>
                </a:cubicBezTo>
                <a:cubicBezTo>
                  <a:pt x="193040" y="3007343"/>
                  <a:pt x="191770" y="2898676"/>
                  <a:pt x="189230" y="2892431"/>
                </a:cubicBezTo>
                <a:cubicBezTo>
                  <a:pt x="186690" y="2949887"/>
                  <a:pt x="184150" y="2872446"/>
                  <a:pt x="182880" y="2853710"/>
                </a:cubicBezTo>
                <a:cubicBezTo>
                  <a:pt x="177800" y="2837473"/>
                  <a:pt x="181610" y="2894929"/>
                  <a:pt x="177800" y="2878691"/>
                </a:cubicBezTo>
                <a:cubicBezTo>
                  <a:pt x="179070" y="2852461"/>
                  <a:pt x="177800" y="2824982"/>
                  <a:pt x="179070" y="2802499"/>
                </a:cubicBezTo>
                <a:cubicBezTo>
                  <a:pt x="179070" y="2797503"/>
                  <a:pt x="182880" y="2797503"/>
                  <a:pt x="182880" y="2790009"/>
                </a:cubicBezTo>
                <a:cubicBezTo>
                  <a:pt x="185420" y="2760032"/>
                  <a:pt x="181610" y="2721312"/>
                  <a:pt x="185420" y="2713817"/>
                </a:cubicBezTo>
                <a:cubicBezTo>
                  <a:pt x="189230" y="2755036"/>
                  <a:pt x="185420" y="2806247"/>
                  <a:pt x="182880" y="2827480"/>
                </a:cubicBezTo>
                <a:cubicBezTo>
                  <a:pt x="185420" y="2839971"/>
                  <a:pt x="184150" y="2879940"/>
                  <a:pt x="189230" y="2867450"/>
                </a:cubicBezTo>
                <a:cubicBezTo>
                  <a:pt x="187960" y="2831227"/>
                  <a:pt x="190500" y="2834975"/>
                  <a:pt x="190500" y="2803749"/>
                </a:cubicBezTo>
                <a:cubicBezTo>
                  <a:pt x="190500" y="2787511"/>
                  <a:pt x="187960" y="2791258"/>
                  <a:pt x="187960" y="2777519"/>
                </a:cubicBezTo>
                <a:cubicBezTo>
                  <a:pt x="191770" y="2642622"/>
                  <a:pt x="186690" y="2546445"/>
                  <a:pt x="189230" y="2382820"/>
                </a:cubicBezTo>
                <a:cubicBezTo>
                  <a:pt x="189230" y="2365333"/>
                  <a:pt x="186690" y="2370330"/>
                  <a:pt x="186690" y="2356590"/>
                </a:cubicBezTo>
                <a:cubicBezTo>
                  <a:pt x="190500" y="2314123"/>
                  <a:pt x="189230" y="2309126"/>
                  <a:pt x="187960" y="2255417"/>
                </a:cubicBezTo>
                <a:cubicBezTo>
                  <a:pt x="186690" y="2157992"/>
                  <a:pt x="190500" y="2043079"/>
                  <a:pt x="185420" y="2013102"/>
                </a:cubicBezTo>
                <a:cubicBezTo>
                  <a:pt x="189230" y="1979378"/>
                  <a:pt x="184150" y="1945654"/>
                  <a:pt x="185420" y="1898190"/>
                </a:cubicBezTo>
                <a:cubicBezTo>
                  <a:pt x="179070" y="1904435"/>
                  <a:pt x="184150" y="1871960"/>
                  <a:pt x="180340" y="1859470"/>
                </a:cubicBezTo>
                <a:cubicBezTo>
                  <a:pt x="180340" y="1861968"/>
                  <a:pt x="176530" y="1885700"/>
                  <a:pt x="176530" y="1858221"/>
                </a:cubicBezTo>
                <a:cubicBezTo>
                  <a:pt x="177800" y="1819500"/>
                  <a:pt x="175260" y="1808259"/>
                  <a:pt x="179070" y="1782029"/>
                </a:cubicBezTo>
                <a:cubicBezTo>
                  <a:pt x="185420" y="1782029"/>
                  <a:pt x="176530" y="1846979"/>
                  <a:pt x="182880" y="1846979"/>
                </a:cubicBezTo>
                <a:cubicBezTo>
                  <a:pt x="182880" y="1777033"/>
                  <a:pt x="184150" y="1760795"/>
                  <a:pt x="182880" y="1694596"/>
                </a:cubicBezTo>
                <a:cubicBezTo>
                  <a:pt x="184150" y="1697094"/>
                  <a:pt x="185420" y="1714581"/>
                  <a:pt x="185420" y="1682105"/>
                </a:cubicBezTo>
                <a:cubicBezTo>
                  <a:pt x="182880" y="1639638"/>
                  <a:pt x="181610" y="1708335"/>
                  <a:pt x="179070" y="1693347"/>
                </a:cubicBezTo>
                <a:cubicBezTo>
                  <a:pt x="177800" y="1652128"/>
                  <a:pt x="172720" y="1683354"/>
                  <a:pt x="172720" y="1667117"/>
                </a:cubicBezTo>
                <a:cubicBezTo>
                  <a:pt x="175260" y="1638389"/>
                  <a:pt x="176530" y="1648381"/>
                  <a:pt x="179070" y="1655875"/>
                </a:cubicBezTo>
                <a:cubicBezTo>
                  <a:pt x="179070" y="1624649"/>
                  <a:pt x="179070" y="1593423"/>
                  <a:pt x="181610" y="1592174"/>
                </a:cubicBezTo>
                <a:cubicBezTo>
                  <a:pt x="181610" y="1625898"/>
                  <a:pt x="181610" y="1655875"/>
                  <a:pt x="185420" y="1643385"/>
                </a:cubicBezTo>
                <a:cubicBezTo>
                  <a:pt x="186690" y="1610910"/>
                  <a:pt x="182880" y="1597170"/>
                  <a:pt x="182880" y="1565944"/>
                </a:cubicBezTo>
                <a:cubicBezTo>
                  <a:pt x="182880" y="1532220"/>
                  <a:pt x="186690" y="1488503"/>
                  <a:pt x="181610" y="1477262"/>
                </a:cubicBezTo>
                <a:cubicBezTo>
                  <a:pt x="180340" y="1513484"/>
                  <a:pt x="184150" y="1584680"/>
                  <a:pt x="177800" y="1565944"/>
                </a:cubicBezTo>
                <a:cubicBezTo>
                  <a:pt x="179070" y="1509737"/>
                  <a:pt x="179070" y="1449783"/>
                  <a:pt x="176530" y="1387330"/>
                </a:cubicBezTo>
                <a:cubicBezTo>
                  <a:pt x="181610" y="1421055"/>
                  <a:pt x="176530" y="1341116"/>
                  <a:pt x="179070" y="1311139"/>
                </a:cubicBezTo>
                <a:cubicBezTo>
                  <a:pt x="177800" y="1278663"/>
                  <a:pt x="172720" y="1321131"/>
                  <a:pt x="172720" y="1297399"/>
                </a:cubicBezTo>
                <a:cubicBezTo>
                  <a:pt x="171450" y="1236196"/>
                  <a:pt x="179070" y="1266173"/>
                  <a:pt x="176530" y="1208717"/>
                </a:cubicBezTo>
                <a:cubicBezTo>
                  <a:pt x="176530" y="1165000"/>
                  <a:pt x="171450" y="1241192"/>
                  <a:pt x="172720" y="1182487"/>
                </a:cubicBezTo>
                <a:cubicBezTo>
                  <a:pt x="173990" y="1155008"/>
                  <a:pt x="177800" y="1202472"/>
                  <a:pt x="179070" y="1157506"/>
                </a:cubicBezTo>
                <a:cubicBezTo>
                  <a:pt x="179070" y="1172495"/>
                  <a:pt x="179070" y="1187483"/>
                  <a:pt x="181610" y="1183736"/>
                </a:cubicBezTo>
                <a:cubicBezTo>
                  <a:pt x="180340" y="1141268"/>
                  <a:pt x="184150" y="1066326"/>
                  <a:pt x="180340" y="1043843"/>
                </a:cubicBezTo>
                <a:cubicBezTo>
                  <a:pt x="176530" y="1072571"/>
                  <a:pt x="182880" y="1142517"/>
                  <a:pt x="177800" y="1145016"/>
                </a:cubicBezTo>
                <a:cubicBezTo>
                  <a:pt x="179070" y="1080065"/>
                  <a:pt x="177800" y="1041345"/>
                  <a:pt x="172720" y="1030103"/>
                </a:cubicBezTo>
                <a:cubicBezTo>
                  <a:pt x="173990" y="940172"/>
                  <a:pt x="172720" y="886463"/>
                  <a:pt x="173990" y="789038"/>
                </a:cubicBezTo>
                <a:cubicBezTo>
                  <a:pt x="175260" y="789038"/>
                  <a:pt x="175260" y="799030"/>
                  <a:pt x="176530" y="802777"/>
                </a:cubicBezTo>
                <a:cubicBezTo>
                  <a:pt x="175260" y="741574"/>
                  <a:pt x="179070" y="721589"/>
                  <a:pt x="177800" y="662884"/>
                </a:cubicBezTo>
                <a:cubicBezTo>
                  <a:pt x="180340" y="666631"/>
                  <a:pt x="180340" y="684118"/>
                  <a:pt x="181610" y="689114"/>
                </a:cubicBezTo>
                <a:lnTo>
                  <a:pt x="181610" y="612140"/>
                </a:lnTo>
                <a:cubicBezTo>
                  <a:pt x="177800" y="629920"/>
                  <a:pt x="173990" y="613410"/>
                  <a:pt x="175260" y="558800"/>
                </a:cubicBezTo>
                <a:lnTo>
                  <a:pt x="181610" y="560070"/>
                </a:lnTo>
                <a:lnTo>
                  <a:pt x="181610" y="443230"/>
                </a:lnTo>
                <a:cubicBezTo>
                  <a:pt x="181610" y="411480"/>
                  <a:pt x="184150" y="347980"/>
                  <a:pt x="179070" y="351790"/>
                </a:cubicBezTo>
                <a:cubicBezTo>
                  <a:pt x="177800" y="394970"/>
                  <a:pt x="180340" y="472440"/>
                  <a:pt x="177800" y="494030"/>
                </a:cubicBezTo>
                <a:cubicBezTo>
                  <a:pt x="177800" y="421640"/>
                  <a:pt x="173990" y="478790"/>
                  <a:pt x="172720" y="505460"/>
                </a:cubicBezTo>
                <a:cubicBezTo>
                  <a:pt x="166370" y="474980"/>
                  <a:pt x="170180" y="473710"/>
                  <a:pt x="171450" y="427990"/>
                </a:cubicBezTo>
                <a:cubicBezTo>
                  <a:pt x="176530" y="403860"/>
                  <a:pt x="173990" y="402590"/>
                  <a:pt x="175260" y="374650"/>
                </a:cubicBezTo>
                <a:close/>
                <a:moveTo>
                  <a:pt x="218440" y="1392327"/>
                </a:moveTo>
                <a:cubicBezTo>
                  <a:pt x="217170" y="1402319"/>
                  <a:pt x="217170" y="1414809"/>
                  <a:pt x="217170" y="1431047"/>
                </a:cubicBezTo>
                <a:cubicBezTo>
                  <a:pt x="215900" y="1428549"/>
                  <a:pt x="215900" y="1422304"/>
                  <a:pt x="214630" y="1411062"/>
                </a:cubicBezTo>
                <a:cubicBezTo>
                  <a:pt x="214630" y="1417308"/>
                  <a:pt x="214630" y="1423553"/>
                  <a:pt x="213360" y="1428549"/>
                </a:cubicBezTo>
                <a:lnTo>
                  <a:pt x="213360" y="1417308"/>
                </a:lnTo>
                <a:cubicBezTo>
                  <a:pt x="214630" y="1406066"/>
                  <a:pt x="218440" y="1361100"/>
                  <a:pt x="218440" y="1392327"/>
                </a:cubicBezTo>
                <a:close/>
                <a:moveTo>
                  <a:pt x="208280" y="3859192"/>
                </a:moveTo>
                <a:cubicBezTo>
                  <a:pt x="208280" y="3904158"/>
                  <a:pt x="207010" y="3932886"/>
                  <a:pt x="203200" y="3944127"/>
                </a:cubicBezTo>
                <a:cubicBezTo>
                  <a:pt x="203200" y="3906656"/>
                  <a:pt x="204470" y="3879177"/>
                  <a:pt x="205740" y="3855445"/>
                </a:cubicBezTo>
                <a:cubicBezTo>
                  <a:pt x="207010" y="3856694"/>
                  <a:pt x="208280" y="3856694"/>
                  <a:pt x="208280" y="3859192"/>
                </a:cubicBezTo>
                <a:close/>
                <a:moveTo>
                  <a:pt x="208280" y="3287129"/>
                </a:moveTo>
                <a:lnTo>
                  <a:pt x="208280" y="3350831"/>
                </a:lnTo>
                <a:cubicBezTo>
                  <a:pt x="203200" y="3362072"/>
                  <a:pt x="203200" y="3273390"/>
                  <a:pt x="208280" y="3287129"/>
                </a:cubicBezTo>
                <a:close/>
                <a:moveTo>
                  <a:pt x="208280" y="2090543"/>
                </a:moveTo>
                <a:cubicBezTo>
                  <a:pt x="205740" y="2078053"/>
                  <a:pt x="205740" y="2050574"/>
                  <a:pt x="205740" y="2013102"/>
                </a:cubicBezTo>
                <a:cubicBezTo>
                  <a:pt x="208280" y="2043079"/>
                  <a:pt x="208280" y="1998114"/>
                  <a:pt x="212090" y="2000612"/>
                </a:cubicBezTo>
                <a:lnTo>
                  <a:pt x="212090" y="2046827"/>
                </a:lnTo>
                <a:cubicBezTo>
                  <a:pt x="209550" y="2058068"/>
                  <a:pt x="207010" y="2063064"/>
                  <a:pt x="208280" y="2090543"/>
                </a:cubicBezTo>
                <a:close/>
                <a:moveTo>
                  <a:pt x="200660" y="4201431"/>
                </a:moveTo>
                <a:lnTo>
                  <a:pt x="200660" y="4208925"/>
                </a:lnTo>
                <a:cubicBezTo>
                  <a:pt x="200660" y="4208925"/>
                  <a:pt x="199390" y="4211423"/>
                  <a:pt x="199390" y="4217668"/>
                </a:cubicBezTo>
                <a:cubicBezTo>
                  <a:pt x="199390" y="4248894"/>
                  <a:pt x="201930" y="4248894"/>
                  <a:pt x="203200" y="4271378"/>
                </a:cubicBezTo>
                <a:lnTo>
                  <a:pt x="203200" y="4297607"/>
                </a:lnTo>
                <a:cubicBezTo>
                  <a:pt x="201930" y="4287615"/>
                  <a:pt x="200660" y="4308849"/>
                  <a:pt x="199390" y="4306351"/>
                </a:cubicBezTo>
                <a:cubicBezTo>
                  <a:pt x="199390" y="4300106"/>
                  <a:pt x="200660" y="4262634"/>
                  <a:pt x="199390" y="4261385"/>
                </a:cubicBezTo>
                <a:cubicBezTo>
                  <a:pt x="199390" y="4281370"/>
                  <a:pt x="198120" y="4282619"/>
                  <a:pt x="196850" y="4286366"/>
                </a:cubicBezTo>
                <a:cubicBezTo>
                  <a:pt x="196850" y="4275125"/>
                  <a:pt x="195580" y="4263883"/>
                  <a:pt x="195580" y="4252642"/>
                </a:cubicBezTo>
                <a:cubicBezTo>
                  <a:pt x="195580" y="4211423"/>
                  <a:pt x="195580" y="4167707"/>
                  <a:pt x="194310" y="4125239"/>
                </a:cubicBezTo>
                <a:cubicBezTo>
                  <a:pt x="195580" y="4074028"/>
                  <a:pt x="195580" y="3992840"/>
                  <a:pt x="199390" y="3970358"/>
                </a:cubicBezTo>
                <a:cubicBezTo>
                  <a:pt x="199390" y="3982848"/>
                  <a:pt x="200660" y="3995338"/>
                  <a:pt x="200660" y="4004081"/>
                </a:cubicBezTo>
                <a:lnTo>
                  <a:pt x="200660" y="3997837"/>
                </a:lnTo>
                <a:cubicBezTo>
                  <a:pt x="200660" y="4031561"/>
                  <a:pt x="200660" y="4066534"/>
                  <a:pt x="199390" y="4099009"/>
                </a:cubicBezTo>
                <a:cubicBezTo>
                  <a:pt x="201930" y="4127737"/>
                  <a:pt x="203200" y="4084020"/>
                  <a:pt x="203200" y="4112748"/>
                </a:cubicBezTo>
                <a:cubicBezTo>
                  <a:pt x="203200" y="4140228"/>
                  <a:pt x="200660" y="4156465"/>
                  <a:pt x="200660" y="4201431"/>
                </a:cubicBezTo>
                <a:close/>
                <a:moveTo>
                  <a:pt x="195580" y="3694318"/>
                </a:moveTo>
                <a:cubicBezTo>
                  <a:pt x="196850" y="3701813"/>
                  <a:pt x="196850" y="3718050"/>
                  <a:pt x="196850" y="3738035"/>
                </a:cubicBezTo>
                <a:cubicBezTo>
                  <a:pt x="195580" y="3734288"/>
                  <a:pt x="195580" y="3746778"/>
                  <a:pt x="195580" y="3760518"/>
                </a:cubicBezTo>
                <a:cubicBezTo>
                  <a:pt x="194310" y="3756771"/>
                  <a:pt x="195580" y="3701813"/>
                  <a:pt x="195580" y="3694318"/>
                </a:cubicBezTo>
                <a:close/>
                <a:moveTo>
                  <a:pt x="184150" y="3409536"/>
                </a:moveTo>
                <a:cubicBezTo>
                  <a:pt x="185420" y="3412034"/>
                  <a:pt x="186690" y="3407038"/>
                  <a:pt x="186690" y="3397045"/>
                </a:cubicBezTo>
                <a:cubicBezTo>
                  <a:pt x="187960" y="3389551"/>
                  <a:pt x="187960" y="3485727"/>
                  <a:pt x="184150" y="3473237"/>
                </a:cubicBezTo>
                <a:cubicBezTo>
                  <a:pt x="185420" y="3434517"/>
                  <a:pt x="185420" y="3449505"/>
                  <a:pt x="184150" y="3409536"/>
                </a:cubicBezTo>
                <a:close/>
                <a:moveTo>
                  <a:pt x="187960" y="3207190"/>
                </a:moveTo>
                <a:cubicBezTo>
                  <a:pt x="186690" y="3205941"/>
                  <a:pt x="186690" y="3203443"/>
                  <a:pt x="186690" y="3200945"/>
                </a:cubicBezTo>
                <a:lnTo>
                  <a:pt x="186690" y="3183459"/>
                </a:lnTo>
                <a:lnTo>
                  <a:pt x="189230" y="3183459"/>
                </a:lnTo>
                <a:lnTo>
                  <a:pt x="189230" y="3157229"/>
                </a:lnTo>
                <a:cubicBezTo>
                  <a:pt x="190500" y="3183459"/>
                  <a:pt x="187960" y="3189704"/>
                  <a:pt x="187960" y="3207190"/>
                </a:cubicBezTo>
                <a:close/>
                <a:moveTo>
                  <a:pt x="186690" y="3067297"/>
                </a:moveTo>
                <a:lnTo>
                  <a:pt x="186690" y="3071044"/>
                </a:lnTo>
                <a:lnTo>
                  <a:pt x="186690" y="3067297"/>
                </a:lnTo>
                <a:close/>
                <a:moveTo>
                  <a:pt x="182880" y="2289142"/>
                </a:moveTo>
                <a:cubicBezTo>
                  <a:pt x="180340" y="2276651"/>
                  <a:pt x="180340" y="2249172"/>
                  <a:pt x="180340" y="2212950"/>
                </a:cubicBezTo>
                <a:lnTo>
                  <a:pt x="185420" y="2214199"/>
                </a:lnTo>
                <a:cubicBezTo>
                  <a:pt x="186690" y="2251670"/>
                  <a:pt x="182880" y="2252919"/>
                  <a:pt x="182880" y="2289142"/>
                </a:cubicBezTo>
                <a:close/>
                <a:moveTo>
                  <a:pt x="123190" y="2886186"/>
                </a:moveTo>
                <a:lnTo>
                  <a:pt x="123190" y="2891182"/>
                </a:lnTo>
                <a:cubicBezTo>
                  <a:pt x="123190" y="2899925"/>
                  <a:pt x="123190" y="2916163"/>
                  <a:pt x="121920" y="2927404"/>
                </a:cubicBezTo>
                <a:lnTo>
                  <a:pt x="121920" y="2914914"/>
                </a:lnTo>
                <a:lnTo>
                  <a:pt x="121920" y="2906170"/>
                </a:lnTo>
                <a:cubicBezTo>
                  <a:pt x="123190" y="2899925"/>
                  <a:pt x="123190" y="2892431"/>
                  <a:pt x="123190" y="2886186"/>
                </a:cubicBezTo>
                <a:close/>
                <a:moveTo>
                  <a:pt x="121920" y="2877442"/>
                </a:moveTo>
                <a:lnTo>
                  <a:pt x="121920" y="2896178"/>
                </a:lnTo>
                <a:cubicBezTo>
                  <a:pt x="120650" y="2891182"/>
                  <a:pt x="120650" y="2887435"/>
                  <a:pt x="121920" y="2877442"/>
                </a:cubicBezTo>
                <a:close/>
                <a:moveTo>
                  <a:pt x="107950" y="2989856"/>
                </a:moveTo>
                <a:cubicBezTo>
                  <a:pt x="105410" y="3001098"/>
                  <a:pt x="104140" y="3014837"/>
                  <a:pt x="101600" y="3022332"/>
                </a:cubicBezTo>
                <a:lnTo>
                  <a:pt x="101600" y="2988607"/>
                </a:lnTo>
                <a:cubicBezTo>
                  <a:pt x="102870" y="2986109"/>
                  <a:pt x="105410" y="2991105"/>
                  <a:pt x="107950" y="2989856"/>
                </a:cubicBezTo>
                <a:close/>
                <a:moveTo>
                  <a:pt x="100330" y="2951136"/>
                </a:moveTo>
                <a:lnTo>
                  <a:pt x="100330" y="2876193"/>
                </a:lnTo>
                <a:cubicBezTo>
                  <a:pt x="101600" y="2873695"/>
                  <a:pt x="101600" y="2873695"/>
                  <a:pt x="102870" y="2874944"/>
                </a:cubicBezTo>
                <a:cubicBezTo>
                  <a:pt x="102870" y="2896178"/>
                  <a:pt x="104140" y="2908668"/>
                  <a:pt x="105410" y="2913665"/>
                </a:cubicBezTo>
                <a:cubicBezTo>
                  <a:pt x="105410" y="2932400"/>
                  <a:pt x="104140" y="2952385"/>
                  <a:pt x="100330" y="2951136"/>
                </a:cubicBezTo>
                <a:close/>
                <a:moveTo>
                  <a:pt x="105410" y="2429035"/>
                </a:moveTo>
                <a:cubicBezTo>
                  <a:pt x="101600" y="2404054"/>
                  <a:pt x="106680" y="2374077"/>
                  <a:pt x="104140" y="2340352"/>
                </a:cubicBezTo>
                <a:cubicBezTo>
                  <a:pt x="109220" y="2341602"/>
                  <a:pt x="107950" y="2412797"/>
                  <a:pt x="105410" y="2429035"/>
                </a:cubicBezTo>
                <a:close/>
                <a:moveTo>
                  <a:pt x="92710" y="1113789"/>
                </a:moveTo>
                <a:cubicBezTo>
                  <a:pt x="93980" y="1115038"/>
                  <a:pt x="95250" y="1116288"/>
                  <a:pt x="95250" y="1130027"/>
                </a:cubicBezTo>
                <a:cubicBezTo>
                  <a:pt x="96520" y="1173744"/>
                  <a:pt x="93980" y="1197475"/>
                  <a:pt x="96520" y="1219958"/>
                </a:cubicBezTo>
                <a:cubicBezTo>
                  <a:pt x="96520" y="1204970"/>
                  <a:pt x="96520" y="1189981"/>
                  <a:pt x="99060" y="1194977"/>
                </a:cubicBezTo>
                <a:cubicBezTo>
                  <a:pt x="99060" y="1238694"/>
                  <a:pt x="96520" y="1263675"/>
                  <a:pt x="95250" y="1296150"/>
                </a:cubicBezTo>
                <a:cubicBezTo>
                  <a:pt x="99060" y="1353606"/>
                  <a:pt x="97790" y="1394825"/>
                  <a:pt x="95250" y="1448534"/>
                </a:cubicBezTo>
                <a:cubicBezTo>
                  <a:pt x="96520" y="1449783"/>
                  <a:pt x="97790" y="1452281"/>
                  <a:pt x="97790" y="1474764"/>
                </a:cubicBezTo>
                <a:cubicBezTo>
                  <a:pt x="97790" y="1494748"/>
                  <a:pt x="93980" y="1484756"/>
                  <a:pt x="95250" y="1512235"/>
                </a:cubicBezTo>
                <a:cubicBezTo>
                  <a:pt x="101600" y="1505990"/>
                  <a:pt x="96520" y="1557201"/>
                  <a:pt x="96520" y="1563446"/>
                </a:cubicBezTo>
                <a:cubicBezTo>
                  <a:pt x="96520" y="1565944"/>
                  <a:pt x="99060" y="1597170"/>
                  <a:pt x="99060" y="1602166"/>
                </a:cubicBezTo>
                <a:cubicBezTo>
                  <a:pt x="99060" y="1625898"/>
                  <a:pt x="96520" y="1642136"/>
                  <a:pt x="99060" y="1653377"/>
                </a:cubicBezTo>
                <a:cubicBezTo>
                  <a:pt x="101600" y="1665868"/>
                  <a:pt x="104140" y="1615906"/>
                  <a:pt x="104140" y="1654626"/>
                </a:cubicBezTo>
                <a:cubicBezTo>
                  <a:pt x="104140" y="1667117"/>
                  <a:pt x="105410" y="1669615"/>
                  <a:pt x="105410" y="1679607"/>
                </a:cubicBezTo>
                <a:cubicBezTo>
                  <a:pt x="101600" y="1709584"/>
                  <a:pt x="99060" y="1640887"/>
                  <a:pt x="97790" y="1690849"/>
                </a:cubicBezTo>
                <a:cubicBezTo>
                  <a:pt x="97790" y="1662121"/>
                  <a:pt x="97790" y="1643385"/>
                  <a:pt x="95250" y="1639638"/>
                </a:cubicBezTo>
                <a:cubicBezTo>
                  <a:pt x="96520" y="1663370"/>
                  <a:pt x="93980" y="1705837"/>
                  <a:pt x="95250" y="1728320"/>
                </a:cubicBezTo>
                <a:cubicBezTo>
                  <a:pt x="96520" y="1738312"/>
                  <a:pt x="97790" y="1723324"/>
                  <a:pt x="97790" y="1742059"/>
                </a:cubicBezTo>
                <a:cubicBezTo>
                  <a:pt x="97790" y="1764542"/>
                  <a:pt x="96520" y="1785776"/>
                  <a:pt x="96520" y="1793270"/>
                </a:cubicBezTo>
                <a:cubicBezTo>
                  <a:pt x="96520" y="1815753"/>
                  <a:pt x="97790" y="1836987"/>
                  <a:pt x="97790" y="1856972"/>
                </a:cubicBezTo>
                <a:cubicBezTo>
                  <a:pt x="97790" y="1896941"/>
                  <a:pt x="95250" y="1940658"/>
                  <a:pt x="95250" y="1983125"/>
                </a:cubicBezTo>
                <a:cubicBezTo>
                  <a:pt x="95250" y="1945654"/>
                  <a:pt x="93980" y="1909432"/>
                  <a:pt x="93980" y="1873209"/>
                </a:cubicBezTo>
                <a:cubicBezTo>
                  <a:pt x="93980" y="1850726"/>
                  <a:pt x="95250" y="1846979"/>
                  <a:pt x="95250" y="1825745"/>
                </a:cubicBezTo>
                <a:cubicBezTo>
                  <a:pt x="95250" y="1802014"/>
                  <a:pt x="93980" y="1784527"/>
                  <a:pt x="93980" y="1765791"/>
                </a:cubicBezTo>
                <a:cubicBezTo>
                  <a:pt x="91440" y="1538465"/>
                  <a:pt x="91440" y="1314886"/>
                  <a:pt x="92710" y="1113789"/>
                </a:cubicBezTo>
                <a:close/>
                <a:moveTo>
                  <a:pt x="96520" y="2083049"/>
                </a:moveTo>
                <a:lnTo>
                  <a:pt x="96520" y="2024344"/>
                </a:lnTo>
                <a:cubicBezTo>
                  <a:pt x="96520" y="2010604"/>
                  <a:pt x="97790" y="1993118"/>
                  <a:pt x="97790" y="1996865"/>
                </a:cubicBezTo>
                <a:cubicBezTo>
                  <a:pt x="99060" y="2021846"/>
                  <a:pt x="97790" y="2048076"/>
                  <a:pt x="96520" y="2083049"/>
                </a:cubicBezTo>
                <a:close/>
                <a:moveTo>
                  <a:pt x="96520" y="2135509"/>
                </a:moveTo>
                <a:lnTo>
                  <a:pt x="96520" y="2141754"/>
                </a:lnTo>
                <a:lnTo>
                  <a:pt x="96520" y="2129264"/>
                </a:lnTo>
                <a:lnTo>
                  <a:pt x="96520" y="2135509"/>
                </a:lnTo>
                <a:close/>
                <a:moveTo>
                  <a:pt x="96520" y="7087976"/>
                </a:moveTo>
                <a:lnTo>
                  <a:pt x="96520" y="7104213"/>
                </a:lnTo>
                <a:lnTo>
                  <a:pt x="96520" y="7085478"/>
                </a:lnTo>
                <a:cubicBezTo>
                  <a:pt x="95250" y="7085478"/>
                  <a:pt x="96520" y="7086727"/>
                  <a:pt x="96520" y="7087976"/>
                </a:cubicBezTo>
                <a:close/>
                <a:moveTo>
                  <a:pt x="99060" y="2225440"/>
                </a:moveTo>
                <a:cubicBezTo>
                  <a:pt x="99060" y="2225440"/>
                  <a:pt x="99060" y="2231686"/>
                  <a:pt x="97790" y="2237931"/>
                </a:cubicBezTo>
                <a:lnTo>
                  <a:pt x="97790" y="2240429"/>
                </a:lnTo>
                <a:lnTo>
                  <a:pt x="97790" y="2197961"/>
                </a:lnTo>
                <a:cubicBezTo>
                  <a:pt x="97790" y="2207954"/>
                  <a:pt x="99060" y="2216697"/>
                  <a:pt x="99060" y="2225440"/>
                </a:cubicBezTo>
                <a:close/>
                <a:moveTo>
                  <a:pt x="95250" y="6906864"/>
                </a:moveTo>
                <a:cubicBezTo>
                  <a:pt x="95250" y="6925600"/>
                  <a:pt x="93980" y="6944335"/>
                  <a:pt x="93980" y="6959324"/>
                </a:cubicBezTo>
                <a:cubicBezTo>
                  <a:pt x="93980" y="6960573"/>
                  <a:pt x="93980" y="6959324"/>
                  <a:pt x="92710" y="6959324"/>
                </a:cubicBezTo>
                <a:cubicBezTo>
                  <a:pt x="92710" y="6955577"/>
                  <a:pt x="92710" y="6951830"/>
                  <a:pt x="93980" y="6949332"/>
                </a:cubicBezTo>
                <a:cubicBezTo>
                  <a:pt x="93980" y="6928098"/>
                  <a:pt x="92710" y="6914359"/>
                  <a:pt x="92710" y="6884382"/>
                </a:cubicBezTo>
                <a:cubicBezTo>
                  <a:pt x="93980" y="6876888"/>
                  <a:pt x="95250" y="6871891"/>
                  <a:pt x="96520" y="6871891"/>
                </a:cubicBezTo>
                <a:cubicBezTo>
                  <a:pt x="96520" y="6881883"/>
                  <a:pt x="95250" y="6878136"/>
                  <a:pt x="95250" y="6894374"/>
                </a:cubicBezTo>
                <a:cubicBezTo>
                  <a:pt x="92710" y="6910612"/>
                  <a:pt x="93980" y="6915608"/>
                  <a:pt x="95250" y="6906864"/>
                </a:cubicBezTo>
                <a:close/>
                <a:moveTo>
                  <a:pt x="90170" y="6855653"/>
                </a:moveTo>
                <a:lnTo>
                  <a:pt x="90170" y="6809439"/>
                </a:lnTo>
                <a:cubicBezTo>
                  <a:pt x="90170" y="6811937"/>
                  <a:pt x="91440" y="6813186"/>
                  <a:pt x="91440" y="6814435"/>
                </a:cubicBezTo>
                <a:lnTo>
                  <a:pt x="91440" y="6858151"/>
                </a:lnTo>
                <a:cubicBezTo>
                  <a:pt x="91440" y="6856903"/>
                  <a:pt x="91440" y="6856903"/>
                  <a:pt x="90170" y="6855653"/>
                </a:cubicBezTo>
                <a:close/>
                <a:moveTo>
                  <a:pt x="91440" y="6886880"/>
                </a:moveTo>
                <a:lnTo>
                  <a:pt x="91440" y="6946834"/>
                </a:lnTo>
                <a:cubicBezTo>
                  <a:pt x="90170" y="6935592"/>
                  <a:pt x="90170" y="6921853"/>
                  <a:pt x="88900" y="6944336"/>
                </a:cubicBezTo>
                <a:cubicBezTo>
                  <a:pt x="87630" y="6939340"/>
                  <a:pt x="88900" y="6908114"/>
                  <a:pt x="91440" y="6886880"/>
                </a:cubicBezTo>
                <a:close/>
                <a:moveTo>
                  <a:pt x="80010" y="5033295"/>
                </a:moveTo>
                <a:lnTo>
                  <a:pt x="80010" y="5047035"/>
                </a:lnTo>
                <a:cubicBezTo>
                  <a:pt x="80010" y="5050782"/>
                  <a:pt x="80010" y="5053280"/>
                  <a:pt x="78740" y="5054529"/>
                </a:cubicBezTo>
                <a:cubicBezTo>
                  <a:pt x="80010" y="5047035"/>
                  <a:pt x="80010" y="5039541"/>
                  <a:pt x="80010" y="5033295"/>
                </a:cubicBezTo>
                <a:close/>
                <a:moveTo>
                  <a:pt x="74930" y="6086241"/>
                </a:moveTo>
                <a:cubicBezTo>
                  <a:pt x="76200" y="6028785"/>
                  <a:pt x="77470" y="5975076"/>
                  <a:pt x="77470" y="5918869"/>
                </a:cubicBezTo>
                <a:cubicBezTo>
                  <a:pt x="78740" y="5731512"/>
                  <a:pt x="77470" y="5491695"/>
                  <a:pt x="78740" y="5355549"/>
                </a:cubicBezTo>
                <a:lnTo>
                  <a:pt x="78740" y="5110736"/>
                </a:lnTo>
                <a:cubicBezTo>
                  <a:pt x="80010" y="5119480"/>
                  <a:pt x="82550" y="5130721"/>
                  <a:pt x="82550" y="5149457"/>
                </a:cubicBezTo>
                <a:cubicBezTo>
                  <a:pt x="82550" y="5164446"/>
                  <a:pt x="82550" y="5180683"/>
                  <a:pt x="83820" y="5186928"/>
                </a:cubicBezTo>
                <a:cubicBezTo>
                  <a:pt x="83820" y="5236890"/>
                  <a:pt x="85090" y="5286852"/>
                  <a:pt x="85090" y="5336814"/>
                </a:cubicBezTo>
                <a:cubicBezTo>
                  <a:pt x="83820" y="5341810"/>
                  <a:pt x="82550" y="5355549"/>
                  <a:pt x="82550" y="5375534"/>
                </a:cubicBezTo>
                <a:lnTo>
                  <a:pt x="85090" y="5375534"/>
                </a:lnTo>
                <a:lnTo>
                  <a:pt x="85090" y="5420500"/>
                </a:lnTo>
                <a:cubicBezTo>
                  <a:pt x="85090" y="5414255"/>
                  <a:pt x="83820" y="5406760"/>
                  <a:pt x="83820" y="5420500"/>
                </a:cubicBezTo>
                <a:cubicBezTo>
                  <a:pt x="82550" y="5418002"/>
                  <a:pt x="85090" y="5401764"/>
                  <a:pt x="83820" y="5376783"/>
                </a:cubicBezTo>
                <a:cubicBezTo>
                  <a:pt x="82550" y="5415504"/>
                  <a:pt x="82550" y="5472960"/>
                  <a:pt x="81280" y="5511680"/>
                </a:cubicBezTo>
                <a:cubicBezTo>
                  <a:pt x="82550" y="5606608"/>
                  <a:pt x="78740" y="5751497"/>
                  <a:pt x="81280" y="5823942"/>
                </a:cubicBezTo>
                <a:cubicBezTo>
                  <a:pt x="82550" y="5788968"/>
                  <a:pt x="81280" y="5712777"/>
                  <a:pt x="85090" y="5700286"/>
                </a:cubicBezTo>
                <a:cubicBezTo>
                  <a:pt x="88900" y="5722769"/>
                  <a:pt x="83820" y="5766486"/>
                  <a:pt x="86360" y="5777727"/>
                </a:cubicBezTo>
                <a:cubicBezTo>
                  <a:pt x="87630" y="5727765"/>
                  <a:pt x="85090" y="5707781"/>
                  <a:pt x="88900" y="5687796"/>
                </a:cubicBezTo>
                <a:cubicBezTo>
                  <a:pt x="88900" y="5702784"/>
                  <a:pt x="90170" y="5697788"/>
                  <a:pt x="90170" y="5710279"/>
                </a:cubicBezTo>
                <a:cubicBezTo>
                  <a:pt x="88900" y="5751497"/>
                  <a:pt x="87630" y="5797712"/>
                  <a:pt x="86360" y="5801459"/>
                </a:cubicBezTo>
                <a:cubicBezTo>
                  <a:pt x="87630" y="5805206"/>
                  <a:pt x="83820" y="5833934"/>
                  <a:pt x="86360" y="5833934"/>
                </a:cubicBezTo>
                <a:cubicBezTo>
                  <a:pt x="86360" y="5817696"/>
                  <a:pt x="88900" y="5817696"/>
                  <a:pt x="90170" y="5810202"/>
                </a:cubicBezTo>
                <a:lnTo>
                  <a:pt x="90170" y="5746501"/>
                </a:lnTo>
                <a:cubicBezTo>
                  <a:pt x="90170" y="5752746"/>
                  <a:pt x="90170" y="5757742"/>
                  <a:pt x="91440" y="5761489"/>
                </a:cubicBezTo>
                <a:cubicBezTo>
                  <a:pt x="91440" y="5750248"/>
                  <a:pt x="92710" y="5734010"/>
                  <a:pt x="92710" y="5717773"/>
                </a:cubicBezTo>
                <a:cubicBezTo>
                  <a:pt x="95250" y="5795214"/>
                  <a:pt x="92710" y="5860164"/>
                  <a:pt x="96520" y="5920118"/>
                </a:cubicBezTo>
                <a:cubicBezTo>
                  <a:pt x="95250" y="5930110"/>
                  <a:pt x="93980" y="6001306"/>
                  <a:pt x="95250" y="6021291"/>
                </a:cubicBezTo>
                <a:cubicBezTo>
                  <a:pt x="95250" y="6001306"/>
                  <a:pt x="95250" y="5995061"/>
                  <a:pt x="97790" y="5998808"/>
                </a:cubicBezTo>
                <a:cubicBezTo>
                  <a:pt x="97790" y="6038777"/>
                  <a:pt x="96520" y="6075000"/>
                  <a:pt x="96520" y="6108724"/>
                </a:cubicBezTo>
                <a:lnTo>
                  <a:pt x="96520" y="6107475"/>
                </a:lnTo>
                <a:lnTo>
                  <a:pt x="96520" y="6132456"/>
                </a:lnTo>
                <a:cubicBezTo>
                  <a:pt x="95250" y="6224885"/>
                  <a:pt x="95250" y="6301077"/>
                  <a:pt x="95250" y="6402250"/>
                </a:cubicBezTo>
                <a:cubicBezTo>
                  <a:pt x="92710" y="6362281"/>
                  <a:pt x="93980" y="6339798"/>
                  <a:pt x="92710" y="6291085"/>
                </a:cubicBezTo>
                <a:cubicBezTo>
                  <a:pt x="91440" y="6313568"/>
                  <a:pt x="91440" y="6349790"/>
                  <a:pt x="88900" y="6358534"/>
                </a:cubicBezTo>
                <a:cubicBezTo>
                  <a:pt x="87630" y="6321062"/>
                  <a:pt x="86360" y="6291085"/>
                  <a:pt x="83820" y="6292334"/>
                </a:cubicBezTo>
                <a:cubicBezTo>
                  <a:pt x="83820" y="6231131"/>
                  <a:pt x="81280" y="6192410"/>
                  <a:pt x="82550" y="6124962"/>
                </a:cubicBezTo>
                <a:cubicBezTo>
                  <a:pt x="80010" y="6149943"/>
                  <a:pt x="81280" y="6201154"/>
                  <a:pt x="82550" y="6237376"/>
                </a:cubicBezTo>
                <a:cubicBezTo>
                  <a:pt x="81280" y="6237376"/>
                  <a:pt x="81280" y="6246119"/>
                  <a:pt x="81280" y="6248617"/>
                </a:cubicBezTo>
                <a:cubicBezTo>
                  <a:pt x="80010" y="6226135"/>
                  <a:pt x="78740" y="6217391"/>
                  <a:pt x="76200" y="6217391"/>
                </a:cubicBezTo>
                <a:cubicBezTo>
                  <a:pt x="73660" y="6172425"/>
                  <a:pt x="73660" y="6126211"/>
                  <a:pt x="74930" y="6086241"/>
                </a:cubicBezTo>
                <a:close/>
                <a:moveTo>
                  <a:pt x="86360" y="6679538"/>
                </a:moveTo>
                <a:cubicBezTo>
                  <a:pt x="86360" y="6693278"/>
                  <a:pt x="85090" y="6709515"/>
                  <a:pt x="82550" y="6702021"/>
                </a:cubicBezTo>
                <a:cubicBezTo>
                  <a:pt x="85090" y="6688281"/>
                  <a:pt x="85090" y="6672043"/>
                  <a:pt x="85090" y="6657055"/>
                </a:cubicBezTo>
                <a:cubicBezTo>
                  <a:pt x="85090" y="6663301"/>
                  <a:pt x="86360" y="6670795"/>
                  <a:pt x="86360" y="6679538"/>
                </a:cubicBezTo>
                <a:close/>
                <a:moveTo>
                  <a:pt x="46990" y="7976048"/>
                </a:moveTo>
                <a:cubicBezTo>
                  <a:pt x="45720" y="8023511"/>
                  <a:pt x="41910" y="8032254"/>
                  <a:pt x="41910" y="7966055"/>
                </a:cubicBezTo>
                <a:cubicBezTo>
                  <a:pt x="41910" y="7968553"/>
                  <a:pt x="41910" y="7977296"/>
                  <a:pt x="43180" y="7977296"/>
                </a:cubicBezTo>
                <a:cubicBezTo>
                  <a:pt x="43180" y="7834905"/>
                  <a:pt x="41910" y="7819917"/>
                  <a:pt x="40640" y="7698759"/>
                </a:cubicBezTo>
                <a:cubicBezTo>
                  <a:pt x="46990" y="7651295"/>
                  <a:pt x="45720" y="7911097"/>
                  <a:pt x="46990" y="7976048"/>
                </a:cubicBezTo>
                <a:close/>
                <a:moveTo>
                  <a:pt x="44450" y="8507003"/>
                </a:moveTo>
                <a:cubicBezTo>
                  <a:pt x="45720" y="8528593"/>
                  <a:pt x="45720" y="8564153"/>
                  <a:pt x="45720" y="8608603"/>
                </a:cubicBezTo>
                <a:cubicBezTo>
                  <a:pt x="41910" y="8613683"/>
                  <a:pt x="45720" y="8556533"/>
                  <a:pt x="44450" y="8507003"/>
                </a:cubicBezTo>
                <a:close/>
                <a:moveTo>
                  <a:pt x="43180" y="8032254"/>
                </a:moveTo>
                <a:cubicBezTo>
                  <a:pt x="44450" y="8028507"/>
                  <a:pt x="44450" y="8054737"/>
                  <a:pt x="45720" y="8075971"/>
                </a:cubicBezTo>
                <a:cubicBezTo>
                  <a:pt x="44450" y="8075971"/>
                  <a:pt x="41910" y="8052239"/>
                  <a:pt x="43180" y="8032254"/>
                </a:cubicBezTo>
                <a:close/>
                <a:moveTo>
                  <a:pt x="36830" y="393700"/>
                </a:moveTo>
                <a:lnTo>
                  <a:pt x="36830" y="369570"/>
                </a:lnTo>
                <a:lnTo>
                  <a:pt x="39370" y="369570"/>
                </a:lnTo>
                <a:lnTo>
                  <a:pt x="39370" y="393700"/>
                </a:lnTo>
                <a:lnTo>
                  <a:pt x="36830" y="393700"/>
                </a:lnTo>
                <a:close/>
                <a:moveTo>
                  <a:pt x="35560" y="5284354"/>
                </a:moveTo>
                <a:lnTo>
                  <a:pt x="35560" y="5308086"/>
                </a:lnTo>
                <a:cubicBezTo>
                  <a:pt x="35560" y="5294346"/>
                  <a:pt x="34290" y="5299342"/>
                  <a:pt x="34290" y="5286852"/>
                </a:cubicBezTo>
                <a:cubicBezTo>
                  <a:pt x="34290" y="5285603"/>
                  <a:pt x="35560" y="5286852"/>
                  <a:pt x="35560" y="5284354"/>
                </a:cubicBezTo>
                <a:close/>
                <a:moveTo>
                  <a:pt x="31750" y="7901105"/>
                </a:moveTo>
                <a:cubicBezTo>
                  <a:pt x="30480" y="7893610"/>
                  <a:pt x="30480" y="7864882"/>
                  <a:pt x="27940" y="7857388"/>
                </a:cubicBezTo>
                <a:cubicBezTo>
                  <a:pt x="30480" y="7842399"/>
                  <a:pt x="27940" y="7761212"/>
                  <a:pt x="30480" y="7756215"/>
                </a:cubicBezTo>
                <a:cubicBezTo>
                  <a:pt x="27940" y="7806177"/>
                  <a:pt x="33020" y="7843649"/>
                  <a:pt x="31750" y="7901105"/>
                </a:cubicBezTo>
                <a:close/>
                <a:moveTo>
                  <a:pt x="31750" y="7711250"/>
                </a:moveTo>
                <a:cubicBezTo>
                  <a:pt x="30480" y="7628813"/>
                  <a:pt x="30480" y="7441455"/>
                  <a:pt x="34290" y="7487670"/>
                </a:cubicBezTo>
                <a:cubicBezTo>
                  <a:pt x="31750" y="7543878"/>
                  <a:pt x="35560" y="7620069"/>
                  <a:pt x="31750" y="7711250"/>
                </a:cubicBezTo>
                <a:close/>
                <a:moveTo>
                  <a:pt x="33020" y="7408981"/>
                </a:moveTo>
                <a:cubicBezTo>
                  <a:pt x="30480" y="7397739"/>
                  <a:pt x="31750" y="7433961"/>
                  <a:pt x="31750" y="7453946"/>
                </a:cubicBezTo>
                <a:cubicBezTo>
                  <a:pt x="29210" y="7380252"/>
                  <a:pt x="31750" y="7215378"/>
                  <a:pt x="30480" y="7085478"/>
                </a:cubicBezTo>
                <a:cubicBezTo>
                  <a:pt x="35560" y="7162918"/>
                  <a:pt x="31750" y="7291570"/>
                  <a:pt x="33020" y="7408981"/>
                </a:cubicBezTo>
                <a:close/>
                <a:moveTo>
                  <a:pt x="30480" y="7946070"/>
                </a:moveTo>
                <a:cubicBezTo>
                  <a:pt x="33020" y="7982293"/>
                  <a:pt x="30480" y="8045994"/>
                  <a:pt x="31750" y="8113442"/>
                </a:cubicBezTo>
                <a:cubicBezTo>
                  <a:pt x="30480" y="8110944"/>
                  <a:pt x="29210" y="8095956"/>
                  <a:pt x="26670" y="8103450"/>
                </a:cubicBezTo>
                <a:cubicBezTo>
                  <a:pt x="27940" y="8040998"/>
                  <a:pt x="29210" y="8014768"/>
                  <a:pt x="30480" y="7946070"/>
                </a:cubicBezTo>
                <a:close/>
                <a:moveTo>
                  <a:pt x="33020" y="7722491"/>
                </a:moveTo>
                <a:cubicBezTo>
                  <a:pt x="34290" y="7718744"/>
                  <a:pt x="34290" y="7754966"/>
                  <a:pt x="35560" y="7754966"/>
                </a:cubicBezTo>
                <a:cubicBezTo>
                  <a:pt x="35560" y="7793687"/>
                  <a:pt x="33020" y="7727488"/>
                  <a:pt x="33020" y="7766208"/>
                </a:cubicBezTo>
                <a:cubicBezTo>
                  <a:pt x="30480" y="7756215"/>
                  <a:pt x="33020" y="7728736"/>
                  <a:pt x="33020" y="7722491"/>
                </a:cubicBezTo>
                <a:close/>
                <a:moveTo>
                  <a:pt x="29210" y="5724018"/>
                </a:moveTo>
                <a:cubicBezTo>
                  <a:pt x="33020" y="5727765"/>
                  <a:pt x="29210" y="5758991"/>
                  <a:pt x="30480" y="5801459"/>
                </a:cubicBezTo>
                <a:cubicBezTo>
                  <a:pt x="27940" y="5797711"/>
                  <a:pt x="29210" y="5747749"/>
                  <a:pt x="29210" y="5724018"/>
                </a:cubicBezTo>
                <a:close/>
                <a:moveTo>
                  <a:pt x="27940" y="6652059"/>
                </a:moveTo>
                <a:cubicBezTo>
                  <a:pt x="26670" y="6643316"/>
                  <a:pt x="26670" y="6583361"/>
                  <a:pt x="29210" y="6595852"/>
                </a:cubicBezTo>
                <a:cubicBezTo>
                  <a:pt x="29210" y="6605844"/>
                  <a:pt x="30480" y="6620833"/>
                  <a:pt x="30480" y="6640817"/>
                </a:cubicBezTo>
                <a:cubicBezTo>
                  <a:pt x="27940" y="6639568"/>
                  <a:pt x="27940" y="6638319"/>
                  <a:pt x="27940" y="6652059"/>
                </a:cubicBezTo>
                <a:close/>
                <a:moveTo>
                  <a:pt x="25400" y="6953079"/>
                </a:moveTo>
                <a:cubicBezTo>
                  <a:pt x="26670" y="6944335"/>
                  <a:pt x="26670" y="6975561"/>
                  <a:pt x="27940" y="6974313"/>
                </a:cubicBezTo>
                <a:cubicBezTo>
                  <a:pt x="30480" y="6884382"/>
                  <a:pt x="27940" y="6794450"/>
                  <a:pt x="33020" y="6760726"/>
                </a:cubicBezTo>
                <a:cubicBezTo>
                  <a:pt x="31750" y="6839415"/>
                  <a:pt x="33020" y="6868144"/>
                  <a:pt x="35560" y="6928098"/>
                </a:cubicBezTo>
                <a:cubicBezTo>
                  <a:pt x="35560" y="6943087"/>
                  <a:pt x="33020" y="6950581"/>
                  <a:pt x="33020" y="6973064"/>
                </a:cubicBezTo>
                <a:cubicBezTo>
                  <a:pt x="31750" y="6958075"/>
                  <a:pt x="31750" y="6946834"/>
                  <a:pt x="31750" y="6918105"/>
                </a:cubicBezTo>
                <a:cubicBezTo>
                  <a:pt x="29210" y="6928098"/>
                  <a:pt x="27940" y="6959324"/>
                  <a:pt x="27940" y="7008037"/>
                </a:cubicBezTo>
                <a:cubicBezTo>
                  <a:pt x="25400" y="7016780"/>
                  <a:pt x="25400" y="6991799"/>
                  <a:pt x="25400" y="6953079"/>
                </a:cubicBezTo>
                <a:close/>
                <a:moveTo>
                  <a:pt x="27940" y="7053002"/>
                </a:moveTo>
                <a:cubicBezTo>
                  <a:pt x="26670" y="7116704"/>
                  <a:pt x="27940" y="7131692"/>
                  <a:pt x="27940" y="7197892"/>
                </a:cubicBezTo>
                <a:cubicBezTo>
                  <a:pt x="30480" y="7134190"/>
                  <a:pt x="30480" y="7337785"/>
                  <a:pt x="27940" y="7354023"/>
                </a:cubicBezTo>
                <a:cubicBezTo>
                  <a:pt x="25400" y="7249103"/>
                  <a:pt x="27940" y="7104213"/>
                  <a:pt x="25400" y="7030520"/>
                </a:cubicBezTo>
                <a:cubicBezTo>
                  <a:pt x="26670" y="7021776"/>
                  <a:pt x="26670" y="7049255"/>
                  <a:pt x="27940" y="7053002"/>
                </a:cubicBezTo>
                <a:close/>
                <a:moveTo>
                  <a:pt x="21590" y="7021776"/>
                </a:moveTo>
                <a:cubicBezTo>
                  <a:pt x="24130" y="7030520"/>
                  <a:pt x="22860" y="7060496"/>
                  <a:pt x="21590" y="7077983"/>
                </a:cubicBezTo>
                <a:cubicBezTo>
                  <a:pt x="20320" y="7074236"/>
                  <a:pt x="21590" y="7028022"/>
                  <a:pt x="21590" y="7021776"/>
                </a:cubicBezTo>
                <a:close/>
                <a:moveTo>
                  <a:pt x="21590" y="8038500"/>
                </a:moveTo>
                <a:cubicBezTo>
                  <a:pt x="19050" y="7989787"/>
                  <a:pt x="24130" y="7861135"/>
                  <a:pt x="20320" y="7837403"/>
                </a:cubicBezTo>
                <a:cubicBezTo>
                  <a:pt x="19050" y="7922338"/>
                  <a:pt x="21590" y="8072224"/>
                  <a:pt x="17780" y="8117189"/>
                </a:cubicBezTo>
                <a:cubicBezTo>
                  <a:pt x="15240" y="7998530"/>
                  <a:pt x="19050" y="7898607"/>
                  <a:pt x="17780" y="7771203"/>
                </a:cubicBezTo>
                <a:lnTo>
                  <a:pt x="20320" y="7771203"/>
                </a:lnTo>
                <a:cubicBezTo>
                  <a:pt x="19050" y="7597586"/>
                  <a:pt x="17780" y="7379003"/>
                  <a:pt x="20320" y="7179156"/>
                </a:cubicBezTo>
                <a:cubicBezTo>
                  <a:pt x="20320" y="7166666"/>
                  <a:pt x="19050" y="7171662"/>
                  <a:pt x="19050" y="7156674"/>
                </a:cubicBezTo>
                <a:cubicBezTo>
                  <a:pt x="19050" y="7130443"/>
                  <a:pt x="20320" y="7110459"/>
                  <a:pt x="20320" y="7089225"/>
                </a:cubicBezTo>
                <a:cubicBezTo>
                  <a:pt x="22860" y="7091723"/>
                  <a:pt x="21590" y="7144183"/>
                  <a:pt x="21590" y="7177907"/>
                </a:cubicBezTo>
                <a:cubicBezTo>
                  <a:pt x="22860" y="7179156"/>
                  <a:pt x="22860" y="7179156"/>
                  <a:pt x="24130" y="7166666"/>
                </a:cubicBezTo>
                <a:cubicBezTo>
                  <a:pt x="25400" y="7275333"/>
                  <a:pt x="24130" y="7471433"/>
                  <a:pt x="27940" y="7635058"/>
                </a:cubicBezTo>
                <a:cubicBezTo>
                  <a:pt x="26670" y="7671280"/>
                  <a:pt x="26670" y="7706253"/>
                  <a:pt x="24130" y="7724989"/>
                </a:cubicBezTo>
                <a:cubicBezTo>
                  <a:pt x="25400" y="7757464"/>
                  <a:pt x="26670" y="7717495"/>
                  <a:pt x="27940" y="7723740"/>
                </a:cubicBezTo>
                <a:cubicBezTo>
                  <a:pt x="27940" y="7752468"/>
                  <a:pt x="25400" y="7776200"/>
                  <a:pt x="27940" y="7791188"/>
                </a:cubicBezTo>
                <a:cubicBezTo>
                  <a:pt x="27940" y="7823664"/>
                  <a:pt x="26670" y="7803679"/>
                  <a:pt x="25400" y="7803679"/>
                </a:cubicBezTo>
                <a:cubicBezTo>
                  <a:pt x="26670" y="7859886"/>
                  <a:pt x="27940" y="7901105"/>
                  <a:pt x="26670" y="7937327"/>
                </a:cubicBezTo>
                <a:cubicBezTo>
                  <a:pt x="29210" y="7948569"/>
                  <a:pt x="27940" y="7902354"/>
                  <a:pt x="27940" y="7881120"/>
                </a:cubicBezTo>
                <a:cubicBezTo>
                  <a:pt x="30480" y="7916093"/>
                  <a:pt x="29210" y="7994783"/>
                  <a:pt x="27940" y="8026009"/>
                </a:cubicBezTo>
                <a:cubicBezTo>
                  <a:pt x="22860" y="8034753"/>
                  <a:pt x="21590" y="7974798"/>
                  <a:pt x="21590" y="8038500"/>
                </a:cubicBezTo>
                <a:close/>
                <a:moveTo>
                  <a:pt x="25400" y="8420643"/>
                </a:moveTo>
                <a:cubicBezTo>
                  <a:pt x="24130" y="8404133"/>
                  <a:pt x="24130" y="8345713"/>
                  <a:pt x="24130" y="8313963"/>
                </a:cubicBezTo>
                <a:cubicBezTo>
                  <a:pt x="25400" y="8315233"/>
                  <a:pt x="25400" y="8291103"/>
                  <a:pt x="26670" y="8294913"/>
                </a:cubicBezTo>
                <a:cubicBezTo>
                  <a:pt x="26670" y="8364763"/>
                  <a:pt x="24130" y="8349523"/>
                  <a:pt x="25400" y="8420643"/>
                </a:cubicBezTo>
                <a:close/>
                <a:moveTo>
                  <a:pt x="563880" y="8660673"/>
                </a:moveTo>
                <a:cubicBezTo>
                  <a:pt x="530860" y="8661943"/>
                  <a:pt x="485140" y="8661943"/>
                  <a:pt x="439420" y="8661943"/>
                </a:cubicBezTo>
                <a:lnTo>
                  <a:pt x="294640" y="8661943"/>
                </a:lnTo>
                <a:cubicBezTo>
                  <a:pt x="246380" y="8661943"/>
                  <a:pt x="204470" y="8661943"/>
                  <a:pt x="173990" y="8663213"/>
                </a:cubicBezTo>
                <a:cubicBezTo>
                  <a:pt x="124460" y="8663213"/>
                  <a:pt x="74930" y="8663213"/>
                  <a:pt x="26670" y="8661943"/>
                </a:cubicBezTo>
                <a:cubicBezTo>
                  <a:pt x="26670" y="8515893"/>
                  <a:pt x="26670" y="8374923"/>
                  <a:pt x="27940" y="8217443"/>
                </a:cubicBezTo>
                <a:cubicBezTo>
                  <a:pt x="26670" y="8219983"/>
                  <a:pt x="27940" y="8255543"/>
                  <a:pt x="26670" y="8263163"/>
                </a:cubicBezTo>
                <a:cubicBezTo>
                  <a:pt x="24130" y="8261893"/>
                  <a:pt x="25400" y="8194583"/>
                  <a:pt x="27940" y="8194583"/>
                </a:cubicBezTo>
                <a:cubicBezTo>
                  <a:pt x="26670" y="8162833"/>
                  <a:pt x="25400" y="8160293"/>
                  <a:pt x="22860" y="8172993"/>
                </a:cubicBezTo>
                <a:cubicBezTo>
                  <a:pt x="25400" y="8126003"/>
                  <a:pt x="26670" y="8118439"/>
                  <a:pt x="27940" y="8138703"/>
                </a:cubicBezTo>
                <a:cubicBezTo>
                  <a:pt x="27940" y="8148863"/>
                  <a:pt x="29210" y="8166643"/>
                  <a:pt x="29210" y="8189503"/>
                </a:cubicBezTo>
                <a:lnTo>
                  <a:pt x="29210" y="8275863"/>
                </a:lnTo>
                <a:lnTo>
                  <a:pt x="29210" y="8216173"/>
                </a:lnTo>
                <a:cubicBezTo>
                  <a:pt x="30480" y="8213633"/>
                  <a:pt x="30480" y="8226333"/>
                  <a:pt x="30480" y="8240303"/>
                </a:cubicBezTo>
                <a:lnTo>
                  <a:pt x="30480" y="8273323"/>
                </a:lnTo>
                <a:cubicBezTo>
                  <a:pt x="30480" y="8297453"/>
                  <a:pt x="29210" y="8288563"/>
                  <a:pt x="27940" y="8292373"/>
                </a:cubicBezTo>
                <a:cubicBezTo>
                  <a:pt x="31750" y="8461283"/>
                  <a:pt x="31750" y="8473983"/>
                  <a:pt x="33020" y="8656863"/>
                </a:cubicBezTo>
                <a:lnTo>
                  <a:pt x="35560" y="8656863"/>
                </a:lnTo>
                <a:cubicBezTo>
                  <a:pt x="57150" y="8659403"/>
                  <a:pt x="124460" y="8656863"/>
                  <a:pt x="157480" y="8659403"/>
                </a:cubicBezTo>
                <a:cubicBezTo>
                  <a:pt x="205740" y="8658133"/>
                  <a:pt x="104140" y="8658133"/>
                  <a:pt x="157480" y="8656863"/>
                </a:cubicBezTo>
                <a:cubicBezTo>
                  <a:pt x="280670" y="8656863"/>
                  <a:pt x="269240" y="8659403"/>
                  <a:pt x="403860" y="8658133"/>
                </a:cubicBezTo>
                <a:cubicBezTo>
                  <a:pt x="406400" y="8655593"/>
                  <a:pt x="289560" y="8659403"/>
                  <a:pt x="314960" y="8655593"/>
                </a:cubicBezTo>
                <a:lnTo>
                  <a:pt x="424180" y="8655593"/>
                </a:lnTo>
                <a:cubicBezTo>
                  <a:pt x="447040" y="8655593"/>
                  <a:pt x="467360" y="8655593"/>
                  <a:pt x="487680" y="8654323"/>
                </a:cubicBezTo>
                <a:cubicBezTo>
                  <a:pt x="491490" y="8655593"/>
                  <a:pt x="486410" y="8656863"/>
                  <a:pt x="477520" y="8658133"/>
                </a:cubicBezTo>
                <a:cubicBezTo>
                  <a:pt x="508000" y="8658133"/>
                  <a:pt x="514350" y="8656863"/>
                  <a:pt x="510540" y="8655593"/>
                </a:cubicBezTo>
                <a:lnTo>
                  <a:pt x="562610" y="8655593"/>
                </a:lnTo>
                <a:cubicBezTo>
                  <a:pt x="579120" y="8655593"/>
                  <a:pt x="589280" y="8656863"/>
                  <a:pt x="601980" y="8658133"/>
                </a:cubicBezTo>
                <a:cubicBezTo>
                  <a:pt x="593090" y="8659403"/>
                  <a:pt x="580390" y="8659403"/>
                  <a:pt x="563880" y="8660673"/>
                </a:cubicBezTo>
                <a:close/>
                <a:moveTo>
                  <a:pt x="384810" y="8358413"/>
                </a:moveTo>
                <a:cubicBezTo>
                  <a:pt x="391160" y="8359683"/>
                  <a:pt x="396240" y="8359683"/>
                  <a:pt x="402590" y="8359683"/>
                </a:cubicBezTo>
                <a:lnTo>
                  <a:pt x="424180" y="8359683"/>
                </a:lnTo>
                <a:cubicBezTo>
                  <a:pt x="421640" y="8359683"/>
                  <a:pt x="416560" y="8359683"/>
                  <a:pt x="411480" y="8360953"/>
                </a:cubicBezTo>
                <a:lnTo>
                  <a:pt x="397510" y="8360953"/>
                </a:lnTo>
                <a:cubicBezTo>
                  <a:pt x="387350" y="8360953"/>
                  <a:pt x="381000" y="8359683"/>
                  <a:pt x="384810" y="8358413"/>
                </a:cubicBezTo>
                <a:close/>
                <a:moveTo>
                  <a:pt x="644938" y="8362223"/>
                </a:moveTo>
                <a:cubicBezTo>
                  <a:pt x="625814" y="8362223"/>
                  <a:pt x="595630" y="8362223"/>
                  <a:pt x="605790" y="8359683"/>
                </a:cubicBezTo>
                <a:cubicBezTo>
                  <a:pt x="630227" y="8359683"/>
                  <a:pt x="616988" y="8362223"/>
                  <a:pt x="658178" y="8362223"/>
                </a:cubicBezTo>
                <a:cubicBezTo>
                  <a:pt x="653765" y="8360953"/>
                  <a:pt x="649351" y="8360953"/>
                  <a:pt x="644938" y="8362223"/>
                </a:cubicBezTo>
                <a:close/>
                <a:moveTo>
                  <a:pt x="790575" y="8360953"/>
                </a:moveTo>
                <a:cubicBezTo>
                  <a:pt x="815584" y="8360953"/>
                  <a:pt x="831766" y="8358413"/>
                  <a:pt x="842063" y="8360953"/>
                </a:cubicBezTo>
                <a:lnTo>
                  <a:pt x="790575" y="8360953"/>
                </a:lnTo>
                <a:close/>
                <a:moveTo>
                  <a:pt x="1396662" y="8678453"/>
                </a:moveTo>
                <a:cubicBezTo>
                  <a:pt x="1412844" y="8675913"/>
                  <a:pt x="1459918" y="8677183"/>
                  <a:pt x="1501109" y="8675913"/>
                </a:cubicBezTo>
                <a:cubicBezTo>
                  <a:pt x="1499638" y="8678453"/>
                  <a:pt x="1429026" y="8677183"/>
                  <a:pt x="1396662" y="8678453"/>
                </a:cubicBezTo>
                <a:close/>
                <a:moveTo>
                  <a:pt x="1742366" y="8689883"/>
                </a:moveTo>
                <a:cubicBezTo>
                  <a:pt x="1698234" y="8692423"/>
                  <a:pt x="1732069" y="8688613"/>
                  <a:pt x="1689407" y="8688613"/>
                </a:cubicBezTo>
                <a:cubicBezTo>
                  <a:pt x="1693821" y="8687343"/>
                  <a:pt x="1721771" y="8688613"/>
                  <a:pt x="1742366" y="8687343"/>
                </a:cubicBezTo>
                <a:cubicBezTo>
                  <a:pt x="1740895" y="8688613"/>
                  <a:pt x="1740895" y="8689883"/>
                  <a:pt x="1755606" y="8689883"/>
                </a:cubicBezTo>
                <a:cubicBezTo>
                  <a:pt x="1754135" y="8691153"/>
                  <a:pt x="1742366" y="8691153"/>
                  <a:pt x="1742366" y="8689883"/>
                </a:cubicBezTo>
                <a:close/>
                <a:moveTo>
                  <a:pt x="1765904" y="8679723"/>
                </a:moveTo>
                <a:lnTo>
                  <a:pt x="1818863" y="8679723"/>
                </a:lnTo>
                <a:lnTo>
                  <a:pt x="1818863" y="8682263"/>
                </a:lnTo>
                <a:cubicBezTo>
                  <a:pt x="1793854" y="8680993"/>
                  <a:pt x="1762961" y="8680993"/>
                  <a:pt x="1765904" y="8679723"/>
                </a:cubicBezTo>
                <a:close/>
                <a:moveTo>
                  <a:pt x="1832102" y="8678453"/>
                </a:moveTo>
                <a:cubicBezTo>
                  <a:pt x="1833574" y="8677183"/>
                  <a:pt x="1876235" y="8677183"/>
                  <a:pt x="1910070" y="8677183"/>
                </a:cubicBezTo>
                <a:lnTo>
                  <a:pt x="1910070" y="8679723"/>
                </a:lnTo>
                <a:cubicBezTo>
                  <a:pt x="1877706" y="8679723"/>
                  <a:pt x="1846813" y="8679723"/>
                  <a:pt x="1832102" y="8678453"/>
                </a:cubicBezTo>
                <a:close/>
                <a:moveTo>
                  <a:pt x="1620266" y="8675913"/>
                </a:moveTo>
                <a:cubicBezTo>
                  <a:pt x="1658515" y="8672103"/>
                  <a:pt x="1917425" y="8673373"/>
                  <a:pt x="2052765" y="8672103"/>
                </a:cubicBezTo>
                <a:cubicBezTo>
                  <a:pt x="1954202" y="8675913"/>
                  <a:pt x="1712945" y="8674643"/>
                  <a:pt x="1620266" y="8675913"/>
                </a:cubicBezTo>
                <a:close/>
                <a:moveTo>
                  <a:pt x="2283725" y="8694963"/>
                </a:moveTo>
                <a:cubicBezTo>
                  <a:pt x="2274898" y="8692423"/>
                  <a:pt x="2271956" y="8692423"/>
                  <a:pt x="2295494" y="8689883"/>
                </a:cubicBezTo>
                <a:cubicBezTo>
                  <a:pt x="2316089" y="8692423"/>
                  <a:pt x="2338155" y="8694963"/>
                  <a:pt x="2283725" y="8694963"/>
                </a:cubicBezTo>
                <a:close/>
                <a:moveTo>
                  <a:pt x="2363164" y="8694963"/>
                </a:moveTo>
                <a:cubicBezTo>
                  <a:pt x="2348453" y="8694963"/>
                  <a:pt x="2329329" y="8693693"/>
                  <a:pt x="2349924" y="8693693"/>
                </a:cubicBezTo>
                <a:cubicBezTo>
                  <a:pt x="2341097" y="8693693"/>
                  <a:pt x="2319031" y="8693693"/>
                  <a:pt x="2323444" y="8691153"/>
                </a:cubicBezTo>
                <a:cubicBezTo>
                  <a:pt x="2335213" y="8691153"/>
                  <a:pt x="2346982" y="8692423"/>
                  <a:pt x="2349924" y="8691153"/>
                </a:cubicBezTo>
                <a:cubicBezTo>
                  <a:pt x="2364635" y="8691153"/>
                  <a:pt x="2358750" y="8692423"/>
                  <a:pt x="2376403" y="8692423"/>
                </a:cubicBezTo>
                <a:cubicBezTo>
                  <a:pt x="2367577" y="8692423"/>
                  <a:pt x="2361692" y="8693693"/>
                  <a:pt x="2363164" y="8694963"/>
                </a:cubicBezTo>
                <a:close/>
                <a:moveTo>
                  <a:pt x="2422007" y="8364763"/>
                </a:moveTo>
                <a:cubicBezTo>
                  <a:pt x="2404354" y="8364763"/>
                  <a:pt x="2396998" y="8363493"/>
                  <a:pt x="2394056" y="8362223"/>
                </a:cubicBezTo>
                <a:cubicBezTo>
                  <a:pt x="2408767" y="8362223"/>
                  <a:pt x="2429362" y="8360953"/>
                  <a:pt x="2460255" y="8362223"/>
                </a:cubicBezTo>
                <a:cubicBezTo>
                  <a:pt x="2467610" y="8363493"/>
                  <a:pt x="2424949" y="8362223"/>
                  <a:pt x="2422007" y="8364763"/>
                </a:cubicBezTo>
                <a:close/>
                <a:moveTo>
                  <a:pt x="2402883" y="8346983"/>
                </a:moveTo>
                <a:cubicBezTo>
                  <a:pt x="2420536" y="8345713"/>
                  <a:pt x="2451428" y="8345713"/>
                  <a:pt x="2469081" y="8346983"/>
                </a:cubicBezTo>
                <a:cubicBezTo>
                  <a:pt x="2473495" y="8349523"/>
                  <a:pt x="2396998" y="8349523"/>
                  <a:pt x="2402883" y="8346983"/>
                </a:cubicBezTo>
                <a:close/>
                <a:moveTo>
                  <a:pt x="2619132" y="8364763"/>
                </a:moveTo>
                <a:cubicBezTo>
                  <a:pt x="2586768" y="8364763"/>
                  <a:pt x="2591181" y="8366033"/>
                  <a:pt x="2552933" y="8366033"/>
                </a:cubicBezTo>
                <a:cubicBezTo>
                  <a:pt x="2547049" y="8366033"/>
                  <a:pt x="2541164" y="8364763"/>
                  <a:pt x="2526454" y="8364763"/>
                </a:cubicBezTo>
                <a:cubicBezTo>
                  <a:pt x="2527925" y="8363493"/>
                  <a:pt x="2577942" y="8363493"/>
                  <a:pt x="2577942" y="8362223"/>
                </a:cubicBezTo>
                <a:cubicBezTo>
                  <a:pt x="2592652" y="8362223"/>
                  <a:pt x="2585297" y="8363493"/>
                  <a:pt x="2577942" y="8363493"/>
                </a:cubicBezTo>
                <a:cubicBezTo>
                  <a:pt x="2576470" y="8363493"/>
                  <a:pt x="2630901" y="8362223"/>
                  <a:pt x="2619132" y="8364763"/>
                </a:cubicBezTo>
                <a:close/>
                <a:moveTo>
                  <a:pt x="2547049" y="8698773"/>
                </a:moveTo>
                <a:cubicBezTo>
                  <a:pt x="2551462" y="8697503"/>
                  <a:pt x="2579413" y="8698773"/>
                  <a:pt x="2600008" y="8697503"/>
                </a:cubicBezTo>
                <a:cubicBezTo>
                  <a:pt x="2597066" y="8696233"/>
                  <a:pt x="2576470" y="8697503"/>
                  <a:pt x="2560288" y="8697503"/>
                </a:cubicBezTo>
                <a:cubicBezTo>
                  <a:pt x="2547049" y="8696233"/>
                  <a:pt x="2598537" y="8694963"/>
                  <a:pt x="2560288" y="8694963"/>
                </a:cubicBezTo>
                <a:cubicBezTo>
                  <a:pt x="2572057" y="8693693"/>
                  <a:pt x="2614719" y="8697503"/>
                  <a:pt x="2626487" y="8698773"/>
                </a:cubicBezTo>
                <a:cubicBezTo>
                  <a:pt x="2579413" y="8697503"/>
                  <a:pt x="2594123" y="8700043"/>
                  <a:pt x="2547049" y="8698773"/>
                </a:cubicBezTo>
                <a:close/>
                <a:moveTo>
                  <a:pt x="2632372" y="8364763"/>
                </a:moveTo>
                <a:cubicBezTo>
                  <a:pt x="2627958" y="8362223"/>
                  <a:pt x="2689744" y="8362223"/>
                  <a:pt x="2710339" y="8363493"/>
                </a:cubicBezTo>
                <a:cubicBezTo>
                  <a:pt x="2710339" y="8364763"/>
                  <a:pt x="2667678" y="8364763"/>
                  <a:pt x="2632372" y="8364763"/>
                </a:cubicBezTo>
                <a:close/>
                <a:moveTo>
                  <a:pt x="2750058" y="8359683"/>
                </a:moveTo>
                <a:cubicBezTo>
                  <a:pt x="2763298" y="8357143"/>
                  <a:pt x="2801546" y="8359683"/>
                  <a:pt x="2816257" y="8359683"/>
                </a:cubicBezTo>
                <a:cubicBezTo>
                  <a:pt x="2814786" y="8362223"/>
                  <a:pt x="2766240" y="8359683"/>
                  <a:pt x="2750058" y="8359683"/>
                </a:cubicBezTo>
                <a:close/>
                <a:moveTo>
                  <a:pt x="2773596" y="8352063"/>
                </a:moveTo>
                <a:cubicBezTo>
                  <a:pt x="2780951" y="8350793"/>
                  <a:pt x="2823613" y="8349523"/>
                  <a:pt x="2851563" y="8350793"/>
                </a:cubicBezTo>
                <a:cubicBezTo>
                  <a:pt x="2839794" y="8352063"/>
                  <a:pt x="2811844" y="8352063"/>
                  <a:pt x="2773596" y="8352063"/>
                </a:cubicBezTo>
                <a:close/>
                <a:moveTo>
                  <a:pt x="2878043" y="8352063"/>
                </a:moveTo>
                <a:cubicBezTo>
                  <a:pt x="2891282" y="8349523"/>
                  <a:pt x="2923646" y="8352063"/>
                  <a:pt x="2969250" y="8350793"/>
                </a:cubicBezTo>
                <a:cubicBezTo>
                  <a:pt x="2942770" y="8353333"/>
                  <a:pt x="2910406" y="8353333"/>
                  <a:pt x="2878043" y="8352063"/>
                </a:cubicBezTo>
                <a:close/>
                <a:moveTo>
                  <a:pt x="2926588" y="8687343"/>
                </a:moveTo>
                <a:cubicBezTo>
                  <a:pt x="2920704" y="8684803"/>
                  <a:pt x="2969250" y="8686073"/>
                  <a:pt x="2991316" y="8684803"/>
                </a:cubicBezTo>
                <a:lnTo>
                  <a:pt x="2991316" y="8687343"/>
                </a:lnTo>
                <a:lnTo>
                  <a:pt x="2926588" y="8687343"/>
                </a:lnTo>
                <a:close/>
                <a:moveTo>
                  <a:pt x="2981018" y="8696233"/>
                </a:moveTo>
                <a:cubicBezTo>
                  <a:pt x="3008969" y="8694963"/>
                  <a:pt x="2978076" y="8694963"/>
                  <a:pt x="2941299" y="8694963"/>
                </a:cubicBezTo>
                <a:cubicBezTo>
                  <a:pt x="2956010" y="8692423"/>
                  <a:pt x="3022209" y="8694963"/>
                  <a:pt x="3060457" y="8694963"/>
                </a:cubicBezTo>
                <a:cubicBezTo>
                  <a:pt x="3058986" y="8697503"/>
                  <a:pt x="3004556" y="8696233"/>
                  <a:pt x="2981018" y="8696233"/>
                </a:cubicBezTo>
                <a:close/>
                <a:moveTo>
                  <a:pt x="3136953" y="8687343"/>
                </a:moveTo>
                <a:cubicBezTo>
                  <a:pt x="3086936" y="8691153"/>
                  <a:pt x="3039862" y="8693693"/>
                  <a:pt x="2939828" y="8689883"/>
                </a:cubicBezTo>
                <a:cubicBezTo>
                  <a:pt x="2973663" y="8687343"/>
                  <a:pt x="3066341" y="8689883"/>
                  <a:pt x="3082523" y="8684803"/>
                </a:cubicBezTo>
                <a:cubicBezTo>
                  <a:pt x="3192854" y="8686073"/>
                  <a:pt x="3281119" y="8684803"/>
                  <a:pt x="3332607" y="8686073"/>
                </a:cubicBezTo>
                <a:cubicBezTo>
                  <a:pt x="3291417" y="8689883"/>
                  <a:pt x="3185499" y="8689883"/>
                  <a:pt x="3136953" y="8687343"/>
                </a:cubicBezTo>
                <a:close/>
                <a:moveTo>
                  <a:pt x="3066341" y="8674643"/>
                </a:moveTo>
                <a:cubicBezTo>
                  <a:pt x="3109003" y="8674643"/>
                  <a:pt x="3153135" y="8675913"/>
                  <a:pt x="3185499" y="8677183"/>
                </a:cubicBezTo>
                <a:cubicBezTo>
                  <a:pt x="3176673" y="8679723"/>
                  <a:pt x="3132540" y="8677183"/>
                  <a:pt x="3079581" y="8678453"/>
                </a:cubicBezTo>
                <a:cubicBezTo>
                  <a:pt x="3082523" y="8675913"/>
                  <a:pt x="3064870" y="8675913"/>
                  <a:pt x="3066341" y="8674643"/>
                </a:cubicBezTo>
                <a:close/>
                <a:moveTo>
                  <a:pt x="3304657" y="8678453"/>
                </a:moveTo>
                <a:cubicBezTo>
                  <a:pt x="3304657" y="8679723"/>
                  <a:pt x="3231102" y="8679723"/>
                  <a:pt x="3213450" y="8679723"/>
                </a:cubicBezTo>
                <a:cubicBezTo>
                  <a:pt x="3220805" y="8677183"/>
                  <a:pt x="3248756" y="8677183"/>
                  <a:pt x="3291417" y="8677183"/>
                </a:cubicBezTo>
                <a:cubicBezTo>
                  <a:pt x="3289946" y="8677183"/>
                  <a:pt x="3289946" y="8678453"/>
                  <a:pt x="3304657" y="8678453"/>
                </a:cubicBezTo>
                <a:close/>
                <a:moveTo>
                  <a:pt x="3303186" y="8366033"/>
                </a:moveTo>
                <a:cubicBezTo>
                  <a:pt x="3307599" y="8363493"/>
                  <a:pt x="3414988" y="8364763"/>
                  <a:pt x="3409104" y="8366033"/>
                </a:cubicBezTo>
                <a:cubicBezTo>
                  <a:pt x="3362029" y="8366033"/>
                  <a:pt x="3345847" y="8367303"/>
                  <a:pt x="3303186" y="8366033"/>
                </a:cubicBezTo>
                <a:close/>
                <a:moveTo>
                  <a:pt x="3491484" y="8688613"/>
                </a:moveTo>
                <a:cubicBezTo>
                  <a:pt x="3423814" y="8688613"/>
                  <a:pt x="3398806" y="8686073"/>
                  <a:pt x="3347318" y="8688613"/>
                </a:cubicBezTo>
                <a:cubicBezTo>
                  <a:pt x="3347318" y="8687343"/>
                  <a:pt x="3347318" y="8686073"/>
                  <a:pt x="3345847" y="8684803"/>
                </a:cubicBezTo>
                <a:cubicBezTo>
                  <a:pt x="3417930" y="8686073"/>
                  <a:pt x="3512079" y="8683533"/>
                  <a:pt x="3595931" y="8684803"/>
                </a:cubicBezTo>
                <a:cubicBezTo>
                  <a:pt x="3565039" y="8687343"/>
                  <a:pt x="3513551" y="8684803"/>
                  <a:pt x="3491484" y="8688613"/>
                </a:cubicBezTo>
                <a:close/>
                <a:moveTo>
                  <a:pt x="3619469" y="8368573"/>
                </a:moveTo>
                <a:cubicBezTo>
                  <a:pt x="3576807" y="8368573"/>
                  <a:pt x="3563567" y="8367303"/>
                  <a:pt x="3513551" y="8368573"/>
                </a:cubicBezTo>
                <a:cubicBezTo>
                  <a:pt x="3519435" y="8366033"/>
                  <a:pt x="3603287" y="8366033"/>
                  <a:pt x="3631237" y="8367303"/>
                </a:cubicBezTo>
                <a:cubicBezTo>
                  <a:pt x="3637121" y="8367303"/>
                  <a:pt x="3620939" y="8367303"/>
                  <a:pt x="3619469" y="8368573"/>
                </a:cubicBezTo>
                <a:close/>
                <a:moveTo>
                  <a:pt x="4390316" y="8700043"/>
                </a:moveTo>
                <a:cubicBezTo>
                  <a:pt x="4372663" y="8698773"/>
                  <a:pt x="4332944" y="8698773"/>
                  <a:pt x="4297638" y="8698773"/>
                </a:cubicBezTo>
                <a:cubicBezTo>
                  <a:pt x="4297638" y="8697503"/>
                  <a:pt x="4287340" y="8697503"/>
                  <a:pt x="4271158" y="8696233"/>
                </a:cubicBezTo>
                <a:cubicBezTo>
                  <a:pt x="4272630" y="8694963"/>
                  <a:pt x="4303522" y="8694963"/>
                  <a:pt x="4335886" y="8694963"/>
                </a:cubicBezTo>
                <a:cubicBezTo>
                  <a:pt x="4313820" y="8696233"/>
                  <a:pt x="4346184" y="8696233"/>
                  <a:pt x="4324117" y="8697503"/>
                </a:cubicBezTo>
                <a:cubicBezTo>
                  <a:pt x="4349126" y="8698773"/>
                  <a:pt x="4402085" y="8697503"/>
                  <a:pt x="4390316" y="8700043"/>
                </a:cubicBezTo>
                <a:close/>
                <a:moveTo>
                  <a:pt x="4455044" y="8698773"/>
                </a:moveTo>
                <a:cubicBezTo>
                  <a:pt x="4490350" y="8696233"/>
                  <a:pt x="4506532" y="8698773"/>
                  <a:pt x="4547722" y="8698773"/>
                </a:cubicBezTo>
                <a:cubicBezTo>
                  <a:pt x="4512416" y="8700043"/>
                  <a:pt x="4496234" y="8698773"/>
                  <a:pt x="4455044" y="8698773"/>
                </a:cubicBezTo>
                <a:close/>
                <a:moveTo>
                  <a:pt x="4491821" y="8687343"/>
                </a:moveTo>
                <a:cubicBezTo>
                  <a:pt x="4481523" y="8684803"/>
                  <a:pt x="4513887" y="8684803"/>
                  <a:pt x="4503589" y="8683533"/>
                </a:cubicBezTo>
                <a:cubicBezTo>
                  <a:pt x="4524185" y="8684803"/>
                  <a:pt x="4593326" y="8683533"/>
                  <a:pt x="4583028" y="8686073"/>
                </a:cubicBezTo>
                <a:cubicBezTo>
                  <a:pt x="4600681" y="8683533"/>
                  <a:pt x="4668351" y="8686073"/>
                  <a:pt x="4713955" y="8686073"/>
                </a:cubicBezTo>
                <a:cubicBezTo>
                  <a:pt x="4625689" y="8686073"/>
                  <a:pt x="4556549" y="8688613"/>
                  <a:pt x="4491821" y="8687343"/>
                </a:cubicBezTo>
                <a:close/>
                <a:moveTo>
                  <a:pt x="4687475" y="8684803"/>
                </a:moveTo>
                <a:cubicBezTo>
                  <a:pt x="4665409" y="8683533"/>
                  <a:pt x="4675706" y="8680993"/>
                  <a:pt x="4725723" y="8680993"/>
                </a:cubicBezTo>
                <a:cubicBezTo>
                  <a:pt x="4687475" y="8684803"/>
                  <a:pt x="4784566" y="8680993"/>
                  <a:pt x="4791922" y="8684803"/>
                </a:cubicBezTo>
                <a:lnTo>
                  <a:pt x="4687475" y="8684803"/>
                </a:lnTo>
                <a:close/>
                <a:moveTo>
                  <a:pt x="4844881" y="8374923"/>
                </a:moveTo>
                <a:cubicBezTo>
                  <a:pt x="4855178" y="8373653"/>
                  <a:pt x="4902253" y="8372383"/>
                  <a:pt x="4924320" y="8373653"/>
                </a:cubicBezTo>
                <a:cubicBezTo>
                  <a:pt x="4937559" y="8376193"/>
                  <a:pt x="4855178" y="8374923"/>
                  <a:pt x="4844881" y="8374923"/>
                </a:cubicBezTo>
                <a:close/>
                <a:moveTo>
                  <a:pt x="4909608" y="8680993"/>
                </a:moveTo>
                <a:cubicBezTo>
                  <a:pt x="4919906" y="8679723"/>
                  <a:pt x="4941972" y="8679723"/>
                  <a:pt x="4974336" y="8679723"/>
                </a:cubicBezTo>
                <a:cubicBezTo>
                  <a:pt x="4978750" y="8682263"/>
                  <a:pt x="4930204" y="8682263"/>
                  <a:pt x="4909608" y="8680993"/>
                </a:cubicBezTo>
                <a:close/>
                <a:moveTo>
                  <a:pt x="4950799" y="8374923"/>
                </a:moveTo>
                <a:cubicBezTo>
                  <a:pt x="4978750" y="8372383"/>
                  <a:pt x="5080254" y="8373653"/>
                  <a:pt x="5147924" y="8373653"/>
                </a:cubicBezTo>
                <a:cubicBezTo>
                  <a:pt x="5125858" y="8374923"/>
                  <a:pt x="5158222" y="8374923"/>
                  <a:pt x="5136155" y="8376193"/>
                </a:cubicBezTo>
                <a:cubicBezTo>
                  <a:pt x="5050832" y="8374923"/>
                  <a:pt x="5028766" y="8374923"/>
                  <a:pt x="4950799" y="8374923"/>
                </a:cubicBezTo>
                <a:close/>
                <a:moveTo>
                  <a:pt x="5078783" y="8673373"/>
                </a:moveTo>
                <a:cubicBezTo>
                  <a:pt x="5111147" y="8672103"/>
                  <a:pt x="5128800" y="8673373"/>
                  <a:pt x="5183230" y="8672103"/>
                </a:cubicBezTo>
                <a:cubicBezTo>
                  <a:pt x="5183230" y="8674643"/>
                  <a:pt x="5097907" y="8674643"/>
                  <a:pt x="5078783" y="8673373"/>
                </a:cubicBezTo>
                <a:close/>
                <a:moveTo>
                  <a:pt x="5290619" y="8677183"/>
                </a:moveTo>
                <a:cubicBezTo>
                  <a:pt x="5272966" y="8679723"/>
                  <a:pt x="5206767" y="8677183"/>
                  <a:pt x="5159693" y="8678453"/>
                </a:cubicBezTo>
                <a:cubicBezTo>
                  <a:pt x="5202354" y="8675913"/>
                  <a:pt x="5228834" y="8675913"/>
                  <a:pt x="5303859" y="8674643"/>
                </a:cubicBezTo>
                <a:cubicBezTo>
                  <a:pt x="5283264" y="8675913"/>
                  <a:pt x="5214123" y="8677183"/>
                  <a:pt x="5290619" y="8677183"/>
                </a:cubicBezTo>
                <a:close/>
                <a:moveTo>
                  <a:pt x="5122916" y="8689883"/>
                </a:moveTo>
                <a:cubicBezTo>
                  <a:pt x="5169990" y="8689883"/>
                  <a:pt x="5186172" y="8688613"/>
                  <a:pt x="5214123" y="8689883"/>
                </a:cubicBezTo>
                <a:cubicBezTo>
                  <a:pt x="5231776" y="8692423"/>
                  <a:pt x="5108205" y="8692423"/>
                  <a:pt x="5122916" y="8689883"/>
                </a:cubicBezTo>
                <a:close/>
                <a:moveTo>
                  <a:pt x="5334752" y="8693693"/>
                </a:moveTo>
                <a:cubicBezTo>
                  <a:pt x="5283264" y="8692423"/>
                  <a:pt x="5233247" y="8692423"/>
                  <a:pt x="5240602" y="8688613"/>
                </a:cubicBezTo>
                <a:cubicBezTo>
                  <a:pt x="5268553" y="8691153"/>
                  <a:pt x="5325925" y="8691153"/>
                  <a:pt x="5334752" y="8693693"/>
                </a:cubicBezTo>
                <a:close/>
                <a:moveTo>
                  <a:pt x="5275908" y="8672103"/>
                </a:moveTo>
                <a:cubicBezTo>
                  <a:pt x="5264140" y="8669563"/>
                  <a:pt x="5337694" y="8670833"/>
                  <a:pt x="5367115" y="8670833"/>
                </a:cubicBezTo>
                <a:cubicBezTo>
                  <a:pt x="5356818" y="8673373"/>
                  <a:pt x="5314157" y="8670833"/>
                  <a:pt x="5275908" y="8672103"/>
                </a:cubicBezTo>
                <a:close/>
                <a:moveTo>
                  <a:pt x="5615729" y="8667023"/>
                </a:moveTo>
                <a:cubicBezTo>
                  <a:pt x="5627497" y="8665753"/>
                  <a:pt x="5639266" y="8664483"/>
                  <a:pt x="5680456" y="8664483"/>
                </a:cubicBezTo>
                <a:cubicBezTo>
                  <a:pt x="5671630" y="8664483"/>
                  <a:pt x="5664274" y="8665753"/>
                  <a:pt x="5680456" y="8665753"/>
                </a:cubicBezTo>
                <a:cubicBezTo>
                  <a:pt x="5684869" y="8667023"/>
                  <a:pt x="5634853" y="8665753"/>
                  <a:pt x="5615729" y="8667023"/>
                </a:cubicBezTo>
                <a:close/>
                <a:moveTo>
                  <a:pt x="5761366" y="8665753"/>
                </a:moveTo>
                <a:cubicBezTo>
                  <a:pt x="5748126" y="8665753"/>
                  <a:pt x="5751068" y="8667023"/>
                  <a:pt x="5748126" y="8667023"/>
                </a:cubicBezTo>
                <a:cubicBezTo>
                  <a:pt x="5709878" y="8667023"/>
                  <a:pt x="5733415" y="8665753"/>
                  <a:pt x="5733415" y="8664483"/>
                </a:cubicBezTo>
                <a:cubicBezTo>
                  <a:pt x="5773134" y="8664483"/>
                  <a:pt x="5773134" y="8665753"/>
                  <a:pt x="5812854" y="8664483"/>
                </a:cubicBezTo>
                <a:cubicBezTo>
                  <a:pt x="5809912" y="8665753"/>
                  <a:pt x="5764308" y="8667023"/>
                  <a:pt x="5761366" y="8665753"/>
                </a:cubicBezTo>
                <a:close/>
                <a:moveTo>
                  <a:pt x="6061467" y="8660673"/>
                </a:moveTo>
                <a:cubicBezTo>
                  <a:pt x="6071764" y="8659403"/>
                  <a:pt x="6074706" y="8659403"/>
                  <a:pt x="6073235" y="8658133"/>
                </a:cubicBezTo>
                <a:lnTo>
                  <a:pt x="6126194" y="8658133"/>
                </a:lnTo>
                <a:cubicBezTo>
                  <a:pt x="6121781" y="8659403"/>
                  <a:pt x="6092360" y="8659403"/>
                  <a:pt x="6061467" y="8660673"/>
                </a:cubicBezTo>
                <a:close/>
                <a:moveTo>
                  <a:pt x="6140905" y="8660673"/>
                </a:moveTo>
                <a:cubicBezTo>
                  <a:pt x="6160029" y="8658133"/>
                  <a:pt x="6176211" y="8659403"/>
                  <a:pt x="6232112" y="8659403"/>
                </a:cubicBezTo>
                <a:cubicBezTo>
                  <a:pt x="6243881" y="8661943"/>
                  <a:pt x="6170327" y="8660673"/>
                  <a:pt x="6140905" y="8660673"/>
                </a:cubicBezTo>
                <a:close/>
                <a:moveTo>
                  <a:pt x="6651293" y="8655593"/>
                </a:moveTo>
                <a:lnTo>
                  <a:pt x="6629703" y="8655593"/>
                </a:lnTo>
                <a:cubicBezTo>
                  <a:pt x="6572553" y="8655593"/>
                  <a:pt x="6507205" y="8655593"/>
                  <a:pt x="6429237" y="8656863"/>
                </a:cubicBezTo>
                <a:cubicBezTo>
                  <a:pt x="6441006" y="8659403"/>
                  <a:pt x="6492494" y="8655593"/>
                  <a:pt x="6521753" y="8658133"/>
                </a:cubicBezTo>
                <a:cubicBezTo>
                  <a:pt x="6517502" y="8660673"/>
                  <a:pt x="6446891" y="8659403"/>
                  <a:pt x="6404229" y="8659403"/>
                </a:cubicBezTo>
                <a:cubicBezTo>
                  <a:pt x="6377749" y="8656863"/>
                  <a:pt x="6421882" y="8655593"/>
                  <a:pt x="6402758" y="8653053"/>
                </a:cubicBezTo>
                <a:lnTo>
                  <a:pt x="6690663" y="8653053"/>
                </a:lnTo>
                <a:cubicBezTo>
                  <a:pt x="6726223" y="8653053"/>
                  <a:pt x="6764323" y="8654323"/>
                  <a:pt x="6803693" y="8654323"/>
                </a:cubicBezTo>
                <a:cubicBezTo>
                  <a:pt x="6759243" y="8655593"/>
                  <a:pt x="6708443" y="8655593"/>
                  <a:pt x="6651293" y="8655593"/>
                </a:cubicBezTo>
                <a:close/>
                <a:moveTo>
                  <a:pt x="6705903" y="8374923"/>
                </a:moveTo>
                <a:lnTo>
                  <a:pt x="6742733" y="8374923"/>
                </a:lnTo>
                <a:cubicBezTo>
                  <a:pt x="6744003" y="8376193"/>
                  <a:pt x="6744003" y="8376193"/>
                  <a:pt x="6742733" y="8376193"/>
                </a:cubicBezTo>
                <a:lnTo>
                  <a:pt x="6688123" y="8376193"/>
                </a:lnTo>
                <a:cubicBezTo>
                  <a:pt x="6683043" y="8374923"/>
                  <a:pt x="6693203" y="8374923"/>
                  <a:pt x="6705903" y="8374923"/>
                </a:cubicBezTo>
                <a:close/>
                <a:moveTo>
                  <a:pt x="6849413" y="8087212"/>
                </a:moveTo>
                <a:cubicBezTo>
                  <a:pt x="6848143" y="8029757"/>
                  <a:pt x="6848143" y="7968553"/>
                  <a:pt x="6849413" y="7908599"/>
                </a:cubicBezTo>
                <a:cubicBezTo>
                  <a:pt x="6850683" y="7964806"/>
                  <a:pt x="6850683" y="8017266"/>
                  <a:pt x="6849413" y="8087212"/>
                </a:cubicBezTo>
                <a:close/>
                <a:moveTo>
                  <a:pt x="6854493" y="7048007"/>
                </a:moveTo>
                <a:cubicBezTo>
                  <a:pt x="6854493" y="7014282"/>
                  <a:pt x="6855763" y="7006788"/>
                  <a:pt x="6854493" y="6980558"/>
                </a:cubicBezTo>
                <a:cubicBezTo>
                  <a:pt x="6857033" y="6989301"/>
                  <a:pt x="6857033" y="7054252"/>
                  <a:pt x="6854493" y="7048007"/>
                </a:cubicBezTo>
                <a:close/>
                <a:moveTo>
                  <a:pt x="6863383" y="5592868"/>
                </a:moveTo>
                <a:cubicBezTo>
                  <a:pt x="6865923" y="5627841"/>
                  <a:pt x="6864653" y="5672807"/>
                  <a:pt x="6865923" y="5737757"/>
                </a:cubicBezTo>
                <a:cubicBezTo>
                  <a:pt x="6864653" y="5709029"/>
                  <a:pt x="6862113" y="5639082"/>
                  <a:pt x="6863383" y="5592868"/>
                </a:cubicBezTo>
                <a:close/>
                <a:moveTo>
                  <a:pt x="6876083" y="1960642"/>
                </a:moveTo>
                <a:cubicBezTo>
                  <a:pt x="6876083" y="1903186"/>
                  <a:pt x="6874813" y="1875707"/>
                  <a:pt x="6874813" y="1838236"/>
                </a:cubicBezTo>
                <a:cubicBezTo>
                  <a:pt x="6876083" y="1828244"/>
                  <a:pt x="6876083" y="1894443"/>
                  <a:pt x="6877353" y="1859470"/>
                </a:cubicBezTo>
                <a:cubicBezTo>
                  <a:pt x="6877353" y="1868213"/>
                  <a:pt x="6878623" y="1968137"/>
                  <a:pt x="6876083" y="1960642"/>
                </a:cubicBezTo>
                <a:close/>
                <a:moveTo>
                  <a:pt x="6877353" y="1624649"/>
                </a:moveTo>
                <a:lnTo>
                  <a:pt x="6877353" y="1545959"/>
                </a:lnTo>
                <a:cubicBezTo>
                  <a:pt x="6878623" y="1503492"/>
                  <a:pt x="6879893" y="1637140"/>
                  <a:pt x="6877353" y="1624649"/>
                </a:cubicBezTo>
                <a:close/>
                <a:moveTo>
                  <a:pt x="6884973" y="384810"/>
                </a:moveTo>
                <a:lnTo>
                  <a:pt x="6884973" y="490220"/>
                </a:lnTo>
                <a:cubicBezTo>
                  <a:pt x="6884973" y="560070"/>
                  <a:pt x="6884973" y="619760"/>
                  <a:pt x="6879893" y="629920"/>
                </a:cubicBezTo>
                <a:cubicBezTo>
                  <a:pt x="6881163" y="720340"/>
                  <a:pt x="6882433" y="811520"/>
                  <a:pt x="6878623" y="898953"/>
                </a:cubicBezTo>
                <a:cubicBezTo>
                  <a:pt x="6878623" y="920187"/>
                  <a:pt x="6881163" y="906448"/>
                  <a:pt x="6881163" y="931429"/>
                </a:cubicBezTo>
                <a:cubicBezTo>
                  <a:pt x="6877353" y="1021360"/>
                  <a:pt x="6883703" y="1157506"/>
                  <a:pt x="6881163" y="1266173"/>
                </a:cubicBezTo>
                <a:cubicBezTo>
                  <a:pt x="6878623" y="1259928"/>
                  <a:pt x="6881163" y="1153759"/>
                  <a:pt x="6878623" y="1188732"/>
                </a:cubicBezTo>
                <a:cubicBezTo>
                  <a:pt x="6881163" y="1347361"/>
                  <a:pt x="6876083" y="1478511"/>
                  <a:pt x="6876083" y="1602166"/>
                </a:cubicBezTo>
                <a:cubicBezTo>
                  <a:pt x="6874813" y="1598419"/>
                  <a:pt x="6874813" y="1553453"/>
                  <a:pt x="6873543" y="1558450"/>
                </a:cubicBezTo>
                <a:cubicBezTo>
                  <a:pt x="6873543" y="1593423"/>
                  <a:pt x="6872273" y="1668366"/>
                  <a:pt x="6873543" y="1714580"/>
                </a:cubicBezTo>
                <a:cubicBezTo>
                  <a:pt x="6872273" y="1718328"/>
                  <a:pt x="6872273" y="1730818"/>
                  <a:pt x="6871003" y="1727071"/>
                </a:cubicBezTo>
                <a:cubicBezTo>
                  <a:pt x="6872273" y="1809508"/>
                  <a:pt x="6869733" y="1880704"/>
                  <a:pt x="6868463" y="1973133"/>
                </a:cubicBezTo>
                <a:cubicBezTo>
                  <a:pt x="6869733" y="1988121"/>
                  <a:pt x="6871003" y="1943156"/>
                  <a:pt x="6871003" y="1971884"/>
                </a:cubicBezTo>
                <a:lnTo>
                  <a:pt x="6871003" y="2039332"/>
                </a:lnTo>
                <a:cubicBezTo>
                  <a:pt x="6869733" y="2025593"/>
                  <a:pt x="6868463" y="2025593"/>
                  <a:pt x="6868463" y="2051823"/>
                </a:cubicBezTo>
                <a:cubicBezTo>
                  <a:pt x="6869733" y="2145501"/>
                  <a:pt x="6868463" y="2262912"/>
                  <a:pt x="6871003" y="2350345"/>
                </a:cubicBezTo>
                <a:cubicBezTo>
                  <a:pt x="6868463" y="2322866"/>
                  <a:pt x="6871003" y="2381571"/>
                  <a:pt x="6871003" y="2386567"/>
                </a:cubicBezTo>
                <a:cubicBezTo>
                  <a:pt x="6871003" y="2387816"/>
                  <a:pt x="6869733" y="2385318"/>
                  <a:pt x="6869733" y="2386567"/>
                </a:cubicBezTo>
                <a:cubicBezTo>
                  <a:pt x="6867193" y="2556437"/>
                  <a:pt x="6873543" y="2899925"/>
                  <a:pt x="6869733" y="2978615"/>
                </a:cubicBezTo>
                <a:cubicBezTo>
                  <a:pt x="6871003" y="2959879"/>
                  <a:pt x="6873543" y="3027328"/>
                  <a:pt x="6872273" y="3067297"/>
                </a:cubicBezTo>
                <a:cubicBezTo>
                  <a:pt x="6871003" y="3076040"/>
                  <a:pt x="6871003" y="3044814"/>
                  <a:pt x="6869733" y="3046063"/>
                </a:cubicBezTo>
                <a:cubicBezTo>
                  <a:pt x="6871003" y="3315857"/>
                  <a:pt x="6869733" y="3613130"/>
                  <a:pt x="6871003" y="3927890"/>
                </a:cubicBezTo>
                <a:lnTo>
                  <a:pt x="6871003" y="3905407"/>
                </a:lnTo>
                <a:cubicBezTo>
                  <a:pt x="6869733" y="4052794"/>
                  <a:pt x="6868463" y="4116496"/>
                  <a:pt x="6869733" y="4240151"/>
                </a:cubicBezTo>
                <a:cubicBezTo>
                  <a:pt x="6868463" y="4351316"/>
                  <a:pt x="6869733" y="4561156"/>
                  <a:pt x="6869733" y="4619861"/>
                </a:cubicBezTo>
                <a:cubicBezTo>
                  <a:pt x="6869733" y="4609869"/>
                  <a:pt x="6871003" y="4556160"/>
                  <a:pt x="6872273" y="4586137"/>
                </a:cubicBezTo>
                <a:cubicBezTo>
                  <a:pt x="6868463" y="4707294"/>
                  <a:pt x="6868463" y="4809716"/>
                  <a:pt x="6868463" y="4978338"/>
                </a:cubicBezTo>
                <a:cubicBezTo>
                  <a:pt x="6864653" y="4992077"/>
                  <a:pt x="6864653" y="5111985"/>
                  <a:pt x="6868463" y="5111985"/>
                </a:cubicBezTo>
                <a:cubicBezTo>
                  <a:pt x="6868463" y="5075763"/>
                  <a:pt x="6868463" y="5055778"/>
                  <a:pt x="6867193" y="5045786"/>
                </a:cubicBezTo>
                <a:cubicBezTo>
                  <a:pt x="6868463" y="5030797"/>
                  <a:pt x="6867193" y="4987081"/>
                  <a:pt x="6869733" y="5000820"/>
                </a:cubicBezTo>
                <a:cubicBezTo>
                  <a:pt x="6869733" y="5058276"/>
                  <a:pt x="6871003" y="5235641"/>
                  <a:pt x="6867193" y="5146959"/>
                </a:cubicBezTo>
                <a:cubicBezTo>
                  <a:pt x="6869733" y="5319327"/>
                  <a:pt x="6864653" y="5373036"/>
                  <a:pt x="6867193" y="5526668"/>
                </a:cubicBezTo>
                <a:cubicBezTo>
                  <a:pt x="6860843" y="5555396"/>
                  <a:pt x="6865923" y="5763987"/>
                  <a:pt x="6862113" y="5751497"/>
                </a:cubicBezTo>
                <a:cubicBezTo>
                  <a:pt x="6863383" y="5792715"/>
                  <a:pt x="6863383" y="5855168"/>
                  <a:pt x="6860843" y="5897635"/>
                </a:cubicBezTo>
                <a:cubicBezTo>
                  <a:pt x="6859573" y="5801459"/>
                  <a:pt x="6860843" y="5734010"/>
                  <a:pt x="6858303" y="5675305"/>
                </a:cubicBezTo>
                <a:cubicBezTo>
                  <a:pt x="6858303" y="5712776"/>
                  <a:pt x="6858303" y="5744002"/>
                  <a:pt x="6857033" y="5753995"/>
                </a:cubicBezTo>
                <a:cubicBezTo>
                  <a:pt x="6859573" y="5802708"/>
                  <a:pt x="6859573" y="5852669"/>
                  <a:pt x="6857033" y="5898884"/>
                </a:cubicBezTo>
                <a:cubicBezTo>
                  <a:pt x="6859573" y="5896386"/>
                  <a:pt x="6857033" y="5943850"/>
                  <a:pt x="6857033" y="5955091"/>
                </a:cubicBezTo>
                <a:cubicBezTo>
                  <a:pt x="6859573" y="5968831"/>
                  <a:pt x="6857033" y="5918869"/>
                  <a:pt x="6859573" y="5932608"/>
                </a:cubicBezTo>
                <a:cubicBezTo>
                  <a:pt x="6860843" y="6005053"/>
                  <a:pt x="6859573" y="6094984"/>
                  <a:pt x="6858303" y="6167429"/>
                </a:cubicBezTo>
                <a:cubicBezTo>
                  <a:pt x="6858303" y="6146195"/>
                  <a:pt x="6858303" y="6129958"/>
                  <a:pt x="6857033" y="6123713"/>
                </a:cubicBezTo>
                <a:cubicBezTo>
                  <a:pt x="6858303" y="6186165"/>
                  <a:pt x="6854493" y="6256111"/>
                  <a:pt x="6858303" y="6268602"/>
                </a:cubicBezTo>
                <a:cubicBezTo>
                  <a:pt x="6858303" y="6244870"/>
                  <a:pt x="6857033" y="6194908"/>
                  <a:pt x="6858303" y="6189912"/>
                </a:cubicBezTo>
                <a:cubicBezTo>
                  <a:pt x="6859573" y="6269851"/>
                  <a:pt x="6858303" y="6328556"/>
                  <a:pt x="6857033" y="6379767"/>
                </a:cubicBezTo>
                <a:cubicBezTo>
                  <a:pt x="6857033" y="6364778"/>
                  <a:pt x="6857033" y="6298579"/>
                  <a:pt x="6855763" y="6334801"/>
                </a:cubicBezTo>
                <a:cubicBezTo>
                  <a:pt x="6855763" y="6387261"/>
                  <a:pt x="6857033" y="6402250"/>
                  <a:pt x="6857033" y="6434725"/>
                </a:cubicBezTo>
                <a:cubicBezTo>
                  <a:pt x="6851953" y="6548388"/>
                  <a:pt x="6854493" y="6629576"/>
                  <a:pt x="6851953" y="6748236"/>
                </a:cubicBezTo>
                <a:cubicBezTo>
                  <a:pt x="6854493" y="6763224"/>
                  <a:pt x="6853223" y="6830673"/>
                  <a:pt x="6854493" y="6881883"/>
                </a:cubicBezTo>
                <a:cubicBezTo>
                  <a:pt x="6853223" y="6881883"/>
                  <a:pt x="6853223" y="6888129"/>
                  <a:pt x="6851953" y="6893125"/>
                </a:cubicBezTo>
                <a:cubicBezTo>
                  <a:pt x="6850683" y="6896872"/>
                  <a:pt x="6851953" y="6849408"/>
                  <a:pt x="6849413" y="6860650"/>
                </a:cubicBezTo>
                <a:cubicBezTo>
                  <a:pt x="6849413" y="6905615"/>
                  <a:pt x="6850683" y="7006788"/>
                  <a:pt x="6848143" y="7072987"/>
                </a:cubicBezTo>
                <a:cubicBezTo>
                  <a:pt x="6849413" y="7100466"/>
                  <a:pt x="6850683" y="7235363"/>
                  <a:pt x="6846873" y="7251601"/>
                </a:cubicBezTo>
                <a:cubicBezTo>
                  <a:pt x="6846873" y="7174160"/>
                  <a:pt x="6845603" y="7105463"/>
                  <a:pt x="6846873" y="7061746"/>
                </a:cubicBezTo>
                <a:cubicBezTo>
                  <a:pt x="6844333" y="7050505"/>
                  <a:pt x="6848143" y="6831921"/>
                  <a:pt x="6844333" y="6850657"/>
                </a:cubicBezTo>
                <a:cubicBezTo>
                  <a:pt x="6845603" y="6840665"/>
                  <a:pt x="6846873" y="6833171"/>
                  <a:pt x="6846873" y="6805692"/>
                </a:cubicBezTo>
                <a:cubicBezTo>
                  <a:pt x="6845603" y="6789454"/>
                  <a:pt x="6844333" y="6755730"/>
                  <a:pt x="6843063" y="6728251"/>
                </a:cubicBezTo>
                <a:cubicBezTo>
                  <a:pt x="6848143" y="6731998"/>
                  <a:pt x="6840523" y="6662051"/>
                  <a:pt x="6845603" y="6649561"/>
                </a:cubicBezTo>
                <a:cubicBezTo>
                  <a:pt x="6845603" y="6613338"/>
                  <a:pt x="6844333" y="6627078"/>
                  <a:pt x="6843063" y="6605844"/>
                </a:cubicBezTo>
                <a:cubicBezTo>
                  <a:pt x="6843063" y="6575867"/>
                  <a:pt x="6845603" y="6562128"/>
                  <a:pt x="6845603" y="6527155"/>
                </a:cubicBezTo>
                <a:cubicBezTo>
                  <a:pt x="6840523" y="6274847"/>
                  <a:pt x="6845603" y="5985068"/>
                  <a:pt x="6844333" y="5734010"/>
                </a:cubicBezTo>
                <a:cubicBezTo>
                  <a:pt x="6844333" y="5790217"/>
                  <a:pt x="6844333" y="5861413"/>
                  <a:pt x="6841793" y="5891390"/>
                </a:cubicBezTo>
                <a:cubicBezTo>
                  <a:pt x="6841793" y="5871405"/>
                  <a:pt x="6844333" y="5835183"/>
                  <a:pt x="6841793" y="5823941"/>
                </a:cubicBezTo>
                <a:cubicBezTo>
                  <a:pt x="6841793" y="5843926"/>
                  <a:pt x="6841793" y="5880148"/>
                  <a:pt x="6840523" y="5891390"/>
                </a:cubicBezTo>
                <a:cubicBezTo>
                  <a:pt x="6839253" y="5831436"/>
                  <a:pt x="6843063" y="5790217"/>
                  <a:pt x="6841793" y="5767734"/>
                </a:cubicBezTo>
                <a:cubicBezTo>
                  <a:pt x="6841793" y="5828938"/>
                  <a:pt x="6839253" y="5771481"/>
                  <a:pt x="6839253" y="5768983"/>
                </a:cubicBezTo>
                <a:cubicBezTo>
                  <a:pt x="6837983" y="5791466"/>
                  <a:pt x="6840523" y="5823941"/>
                  <a:pt x="6836713" y="5858915"/>
                </a:cubicBezTo>
                <a:cubicBezTo>
                  <a:pt x="6837983" y="5861413"/>
                  <a:pt x="6837983" y="5846424"/>
                  <a:pt x="6839253" y="5847673"/>
                </a:cubicBezTo>
                <a:cubicBezTo>
                  <a:pt x="6839253" y="5870156"/>
                  <a:pt x="6837983" y="5870156"/>
                  <a:pt x="6836713" y="5892639"/>
                </a:cubicBezTo>
                <a:cubicBezTo>
                  <a:pt x="6844333" y="6046272"/>
                  <a:pt x="6837983" y="6289835"/>
                  <a:pt x="6841793" y="6472196"/>
                </a:cubicBezTo>
                <a:cubicBezTo>
                  <a:pt x="6837983" y="6482189"/>
                  <a:pt x="6840523" y="6520909"/>
                  <a:pt x="6841793" y="6517162"/>
                </a:cubicBezTo>
                <a:cubicBezTo>
                  <a:pt x="6840523" y="6567123"/>
                  <a:pt x="6839253" y="6575867"/>
                  <a:pt x="6837983" y="6595852"/>
                </a:cubicBezTo>
                <a:cubicBezTo>
                  <a:pt x="6843063" y="6640817"/>
                  <a:pt x="6837983" y="6778212"/>
                  <a:pt x="6840523" y="6840665"/>
                </a:cubicBezTo>
                <a:cubicBezTo>
                  <a:pt x="6836713" y="6909362"/>
                  <a:pt x="6841793" y="7065493"/>
                  <a:pt x="6840523" y="7141685"/>
                </a:cubicBezTo>
                <a:cubicBezTo>
                  <a:pt x="6840523" y="7132942"/>
                  <a:pt x="6840523" y="7129195"/>
                  <a:pt x="6841793" y="7130443"/>
                </a:cubicBezTo>
                <a:cubicBezTo>
                  <a:pt x="6841793" y="7170413"/>
                  <a:pt x="6843063" y="7194145"/>
                  <a:pt x="6841793" y="7220375"/>
                </a:cubicBezTo>
                <a:cubicBezTo>
                  <a:pt x="6840523" y="7194145"/>
                  <a:pt x="6843063" y="7199141"/>
                  <a:pt x="6841793" y="7164168"/>
                </a:cubicBezTo>
                <a:cubicBezTo>
                  <a:pt x="6836713" y="7245356"/>
                  <a:pt x="6840523" y="7372758"/>
                  <a:pt x="6839253" y="7488920"/>
                </a:cubicBezTo>
                <a:cubicBezTo>
                  <a:pt x="6840523" y="7506406"/>
                  <a:pt x="6840523" y="7532637"/>
                  <a:pt x="6841793" y="7555119"/>
                </a:cubicBezTo>
                <a:cubicBezTo>
                  <a:pt x="6840523" y="7576353"/>
                  <a:pt x="6840523" y="7638805"/>
                  <a:pt x="6840523" y="7690016"/>
                </a:cubicBezTo>
                <a:cubicBezTo>
                  <a:pt x="6843063" y="7697510"/>
                  <a:pt x="6844333" y="7716246"/>
                  <a:pt x="6843063" y="7767457"/>
                </a:cubicBezTo>
                <a:cubicBezTo>
                  <a:pt x="6848143" y="7708751"/>
                  <a:pt x="6846873" y="7603832"/>
                  <a:pt x="6845603" y="7532637"/>
                </a:cubicBezTo>
                <a:cubicBezTo>
                  <a:pt x="6848143" y="7571357"/>
                  <a:pt x="6848143" y="7508905"/>
                  <a:pt x="6850683" y="7553870"/>
                </a:cubicBezTo>
                <a:cubicBezTo>
                  <a:pt x="6846873" y="7583847"/>
                  <a:pt x="6849413" y="7734982"/>
                  <a:pt x="6849413" y="7796185"/>
                </a:cubicBezTo>
                <a:cubicBezTo>
                  <a:pt x="6849413" y="7778698"/>
                  <a:pt x="6849413" y="7763710"/>
                  <a:pt x="6850683" y="7766208"/>
                </a:cubicBezTo>
                <a:cubicBezTo>
                  <a:pt x="6850683" y="7799932"/>
                  <a:pt x="6853223" y="7861135"/>
                  <a:pt x="6850683" y="7888614"/>
                </a:cubicBezTo>
                <a:cubicBezTo>
                  <a:pt x="6850683" y="7832408"/>
                  <a:pt x="6848143" y="7846147"/>
                  <a:pt x="6850683" y="7809924"/>
                </a:cubicBezTo>
                <a:cubicBezTo>
                  <a:pt x="6848143" y="7831158"/>
                  <a:pt x="6846873" y="7858637"/>
                  <a:pt x="6845603" y="7899856"/>
                </a:cubicBezTo>
                <a:cubicBezTo>
                  <a:pt x="6848143" y="7907350"/>
                  <a:pt x="6846873" y="7861135"/>
                  <a:pt x="6849413" y="7876124"/>
                </a:cubicBezTo>
                <a:lnTo>
                  <a:pt x="6849413" y="7898607"/>
                </a:lnTo>
                <a:cubicBezTo>
                  <a:pt x="6848143" y="7913596"/>
                  <a:pt x="6849413" y="8021013"/>
                  <a:pt x="6845603" y="7988538"/>
                </a:cubicBezTo>
                <a:cubicBezTo>
                  <a:pt x="6846873" y="8069726"/>
                  <a:pt x="6846873" y="8192043"/>
                  <a:pt x="6843063" y="8225063"/>
                </a:cubicBezTo>
                <a:lnTo>
                  <a:pt x="6843063" y="8283483"/>
                </a:lnTo>
                <a:cubicBezTo>
                  <a:pt x="6843063" y="8293643"/>
                  <a:pt x="6844333" y="8303804"/>
                  <a:pt x="6844333" y="8313963"/>
                </a:cubicBezTo>
                <a:cubicBezTo>
                  <a:pt x="6844333" y="8334283"/>
                  <a:pt x="6845603" y="8354604"/>
                  <a:pt x="6845603" y="8374923"/>
                </a:cubicBezTo>
                <a:lnTo>
                  <a:pt x="6807503" y="8374923"/>
                </a:lnTo>
                <a:cubicBezTo>
                  <a:pt x="6806233" y="8373654"/>
                  <a:pt x="6807503" y="8372383"/>
                  <a:pt x="6801153" y="8372383"/>
                </a:cubicBezTo>
                <a:cubicBezTo>
                  <a:pt x="6798613" y="8373654"/>
                  <a:pt x="6785913" y="8373654"/>
                  <a:pt x="6779563" y="8374923"/>
                </a:cubicBezTo>
                <a:cubicBezTo>
                  <a:pt x="6777023" y="8372383"/>
                  <a:pt x="6766863" y="8374923"/>
                  <a:pt x="6765593" y="8373654"/>
                </a:cubicBezTo>
                <a:cubicBezTo>
                  <a:pt x="6771943" y="8373654"/>
                  <a:pt x="6770673" y="8372383"/>
                  <a:pt x="6774483" y="8371113"/>
                </a:cubicBezTo>
                <a:lnTo>
                  <a:pt x="6751623" y="8371113"/>
                </a:lnTo>
                <a:cubicBezTo>
                  <a:pt x="6749083" y="8373654"/>
                  <a:pt x="6766863" y="8372383"/>
                  <a:pt x="6761783" y="8374923"/>
                </a:cubicBezTo>
                <a:lnTo>
                  <a:pt x="6749083" y="8374923"/>
                </a:lnTo>
                <a:cubicBezTo>
                  <a:pt x="6749083" y="8374923"/>
                  <a:pt x="6745273" y="8376193"/>
                  <a:pt x="6732573" y="8376193"/>
                </a:cubicBezTo>
                <a:cubicBezTo>
                  <a:pt x="6710983" y="8374923"/>
                  <a:pt x="6684313" y="8374923"/>
                  <a:pt x="6652563" y="8376193"/>
                </a:cubicBezTo>
                <a:cubicBezTo>
                  <a:pt x="6619543" y="8376193"/>
                  <a:pt x="6581443" y="8377463"/>
                  <a:pt x="6539533" y="8376193"/>
                </a:cubicBezTo>
                <a:cubicBezTo>
                  <a:pt x="6543343" y="8374923"/>
                  <a:pt x="6554773" y="8374923"/>
                  <a:pt x="6549693" y="8373654"/>
                </a:cubicBezTo>
                <a:cubicBezTo>
                  <a:pt x="6505734" y="8373654"/>
                  <a:pt x="6508676" y="8376193"/>
                  <a:pt x="6463072" y="8377463"/>
                </a:cubicBezTo>
                <a:lnTo>
                  <a:pt x="6467486" y="8377463"/>
                </a:lnTo>
                <a:cubicBezTo>
                  <a:pt x="6399816" y="8380004"/>
                  <a:pt x="6279187" y="8376193"/>
                  <a:pt x="6233583" y="8376193"/>
                </a:cubicBezTo>
                <a:cubicBezTo>
                  <a:pt x="6245352" y="8376193"/>
                  <a:pt x="6254179" y="8377463"/>
                  <a:pt x="6239468" y="8377463"/>
                </a:cubicBezTo>
                <a:cubicBezTo>
                  <a:pt x="6026161" y="8376193"/>
                  <a:pt x="5845218" y="8377463"/>
                  <a:pt x="5648092" y="8377463"/>
                </a:cubicBezTo>
                <a:cubicBezTo>
                  <a:pt x="5646621" y="8376193"/>
                  <a:pt x="5667216" y="8376193"/>
                  <a:pt x="5648092" y="8376193"/>
                </a:cubicBezTo>
                <a:cubicBezTo>
                  <a:pt x="5558356" y="8377463"/>
                  <a:pt x="5105262" y="8385083"/>
                  <a:pt x="5187643" y="8376193"/>
                </a:cubicBezTo>
                <a:cubicBezTo>
                  <a:pt x="5177346" y="8376193"/>
                  <a:pt x="5161164" y="8376193"/>
                  <a:pt x="5161164" y="8374923"/>
                </a:cubicBezTo>
                <a:lnTo>
                  <a:pt x="5200883" y="8374923"/>
                </a:lnTo>
                <a:cubicBezTo>
                  <a:pt x="5159693" y="8373654"/>
                  <a:pt x="5084668" y="8376193"/>
                  <a:pt x="5030238" y="8376193"/>
                </a:cubicBezTo>
                <a:cubicBezTo>
                  <a:pt x="5016998" y="8374923"/>
                  <a:pt x="5008171" y="8373654"/>
                  <a:pt x="4990518" y="8373654"/>
                </a:cubicBezTo>
                <a:cubicBezTo>
                  <a:pt x="4894898" y="8378733"/>
                  <a:pt x="4825757" y="8371113"/>
                  <a:pt x="4727194" y="8373654"/>
                </a:cubicBezTo>
                <a:cubicBezTo>
                  <a:pt x="4722781" y="8372383"/>
                  <a:pt x="4778682" y="8373654"/>
                  <a:pt x="4765442" y="8371113"/>
                </a:cubicBezTo>
                <a:cubicBezTo>
                  <a:pt x="4631574" y="8376193"/>
                  <a:pt x="4403556" y="8372383"/>
                  <a:pt x="4213786" y="8373654"/>
                </a:cubicBezTo>
                <a:cubicBezTo>
                  <a:pt x="4209373" y="8372383"/>
                  <a:pt x="4287340" y="8373654"/>
                  <a:pt x="4265274" y="8371113"/>
                </a:cubicBezTo>
                <a:cubicBezTo>
                  <a:pt x="4128464" y="8373654"/>
                  <a:pt x="3871024" y="8371113"/>
                  <a:pt x="3700378" y="8373654"/>
                </a:cubicBezTo>
                <a:cubicBezTo>
                  <a:pt x="3740097" y="8371113"/>
                  <a:pt x="3651833" y="8372383"/>
                  <a:pt x="3647419" y="8371113"/>
                </a:cubicBezTo>
                <a:cubicBezTo>
                  <a:pt x="3762164" y="8366033"/>
                  <a:pt x="3885735" y="8371113"/>
                  <a:pt x="4040198" y="8367304"/>
                </a:cubicBezTo>
                <a:cubicBezTo>
                  <a:pt x="4032843" y="8366033"/>
                  <a:pt x="4054909" y="8363493"/>
                  <a:pt x="4025488" y="8363493"/>
                </a:cubicBezTo>
                <a:cubicBezTo>
                  <a:pt x="3984297" y="8369843"/>
                  <a:pt x="3821007" y="8366033"/>
                  <a:pt x="3712147" y="8368573"/>
                </a:cubicBezTo>
                <a:cubicBezTo>
                  <a:pt x="3706263" y="8367304"/>
                  <a:pt x="3670957" y="8368573"/>
                  <a:pt x="3685667" y="8366033"/>
                </a:cubicBezTo>
                <a:cubicBezTo>
                  <a:pt x="3584163" y="8369843"/>
                  <a:pt x="3382624" y="8368573"/>
                  <a:pt x="3225218" y="8367304"/>
                </a:cubicBezTo>
                <a:cubicBezTo>
                  <a:pt x="3186970" y="8369843"/>
                  <a:pt x="3095763" y="8367304"/>
                  <a:pt x="3028093" y="8368573"/>
                </a:cubicBezTo>
                <a:cubicBezTo>
                  <a:pt x="3056044" y="8367304"/>
                  <a:pt x="3047217" y="8364763"/>
                  <a:pt x="3092821" y="8364763"/>
                </a:cubicBezTo>
                <a:cubicBezTo>
                  <a:pt x="3109003" y="8366033"/>
                  <a:pt x="3053101" y="8367304"/>
                  <a:pt x="3106060" y="8367304"/>
                </a:cubicBezTo>
                <a:cubicBezTo>
                  <a:pt x="3122242" y="8362223"/>
                  <a:pt x="3292888" y="8366033"/>
                  <a:pt x="3328194" y="8363493"/>
                </a:cubicBezTo>
                <a:cubicBezTo>
                  <a:pt x="3294359" y="8363493"/>
                  <a:pt x="3345847" y="8362223"/>
                  <a:pt x="3326723" y="8360954"/>
                </a:cubicBezTo>
                <a:cubicBezTo>
                  <a:pt x="3270822" y="8363493"/>
                  <a:pt x="3219334" y="8360954"/>
                  <a:pt x="3169317" y="8363493"/>
                </a:cubicBezTo>
                <a:cubicBezTo>
                  <a:pt x="3139895" y="8360954"/>
                  <a:pt x="3038391" y="8359683"/>
                  <a:pt x="3083994" y="8363493"/>
                </a:cubicBezTo>
                <a:cubicBezTo>
                  <a:pt x="3035448" y="8360954"/>
                  <a:pt x="2936886" y="8363493"/>
                  <a:pt x="2891282" y="8359683"/>
                </a:cubicBezTo>
                <a:cubicBezTo>
                  <a:pt x="3033977" y="8359683"/>
                  <a:pt x="3085465" y="8357143"/>
                  <a:pt x="3192854" y="8357143"/>
                </a:cubicBezTo>
                <a:cubicBezTo>
                  <a:pt x="3131069" y="8354604"/>
                  <a:pt x="3095763" y="8355873"/>
                  <a:pt x="3033977" y="8355873"/>
                </a:cubicBezTo>
                <a:cubicBezTo>
                  <a:pt x="3032506" y="8354604"/>
                  <a:pt x="3039862" y="8354604"/>
                  <a:pt x="3047217" y="8353333"/>
                </a:cubicBezTo>
                <a:cubicBezTo>
                  <a:pt x="2855976" y="8353333"/>
                  <a:pt x="2729463" y="8353333"/>
                  <a:pt x="2585297" y="8349523"/>
                </a:cubicBezTo>
                <a:cubicBezTo>
                  <a:pt x="2583826" y="8350793"/>
                  <a:pt x="2588239" y="8352063"/>
                  <a:pt x="2572057" y="8352063"/>
                </a:cubicBezTo>
                <a:cubicBezTo>
                  <a:pt x="2486734" y="8349523"/>
                  <a:pt x="2330800" y="8350793"/>
                  <a:pt x="2242535" y="8350793"/>
                </a:cubicBezTo>
                <a:cubicBezTo>
                  <a:pt x="2258717" y="8350793"/>
                  <a:pt x="2273427" y="8350793"/>
                  <a:pt x="2269014" y="8352063"/>
                </a:cubicBezTo>
                <a:cubicBezTo>
                  <a:pt x="2211642" y="8352063"/>
                  <a:pt x="2142501" y="8353333"/>
                  <a:pt x="2136617" y="8350793"/>
                </a:cubicBezTo>
                <a:cubicBezTo>
                  <a:pt x="2107195" y="8350793"/>
                  <a:pt x="2124848" y="8353333"/>
                  <a:pt x="2085129" y="8353333"/>
                </a:cubicBezTo>
                <a:cubicBezTo>
                  <a:pt x="2045409" y="8352063"/>
                  <a:pt x="2026285" y="8349523"/>
                  <a:pt x="1980682" y="8348254"/>
                </a:cubicBezTo>
                <a:cubicBezTo>
                  <a:pt x="2011575" y="8350793"/>
                  <a:pt x="1802681" y="8352063"/>
                  <a:pt x="1860053" y="8346983"/>
                </a:cubicBezTo>
                <a:cubicBezTo>
                  <a:pt x="1777672" y="8346983"/>
                  <a:pt x="1733540" y="8348254"/>
                  <a:pt x="1674696" y="8344443"/>
                </a:cubicBezTo>
                <a:cubicBezTo>
                  <a:pt x="1651159" y="8345713"/>
                  <a:pt x="1630564" y="8346983"/>
                  <a:pt x="1596729" y="8348254"/>
                </a:cubicBezTo>
                <a:cubicBezTo>
                  <a:pt x="1607027" y="8354604"/>
                  <a:pt x="1579076" y="8355873"/>
                  <a:pt x="1587902" y="8360954"/>
                </a:cubicBezTo>
                <a:cubicBezTo>
                  <a:pt x="1657043" y="8359683"/>
                  <a:pt x="1708531" y="8358413"/>
                  <a:pt x="1733540" y="8363493"/>
                </a:cubicBezTo>
                <a:cubicBezTo>
                  <a:pt x="1748251" y="8360954"/>
                  <a:pt x="1852698" y="8360954"/>
                  <a:pt x="1877706" y="8363493"/>
                </a:cubicBezTo>
                <a:cubicBezTo>
                  <a:pt x="1965971" y="8359683"/>
                  <a:pt x="2091013" y="8364763"/>
                  <a:pt x="2232237" y="8363493"/>
                </a:cubicBezTo>
                <a:cubicBezTo>
                  <a:pt x="2226353" y="8367304"/>
                  <a:pt x="2276370" y="8364763"/>
                  <a:pt x="2298436" y="8367304"/>
                </a:cubicBezTo>
                <a:cubicBezTo>
                  <a:pt x="2251361" y="8367304"/>
                  <a:pt x="2210171" y="8368573"/>
                  <a:pt x="2167509" y="8368573"/>
                </a:cubicBezTo>
                <a:cubicBezTo>
                  <a:pt x="2185162" y="8366033"/>
                  <a:pt x="2164567" y="8366033"/>
                  <a:pt x="2139559" y="8364763"/>
                </a:cubicBezTo>
                <a:cubicBezTo>
                  <a:pt x="2121906" y="8367304"/>
                  <a:pt x="2054236" y="8366033"/>
                  <a:pt x="2035112" y="8364763"/>
                </a:cubicBezTo>
                <a:cubicBezTo>
                  <a:pt x="2020401" y="8367304"/>
                  <a:pt x="2091013" y="8366033"/>
                  <a:pt x="2101311" y="8367304"/>
                </a:cubicBezTo>
                <a:cubicBezTo>
                  <a:pt x="2051294" y="8368573"/>
                  <a:pt x="1989508" y="8368573"/>
                  <a:pt x="1943905" y="8369843"/>
                </a:cubicBezTo>
                <a:cubicBezTo>
                  <a:pt x="1917425" y="8366033"/>
                  <a:pt x="1820334" y="8366033"/>
                  <a:pt x="1760019" y="8368573"/>
                </a:cubicBezTo>
                <a:cubicBezTo>
                  <a:pt x="1733540" y="8367304"/>
                  <a:pt x="1733540" y="8366033"/>
                  <a:pt x="1758548" y="8364763"/>
                </a:cubicBezTo>
                <a:cubicBezTo>
                  <a:pt x="1637919" y="8367304"/>
                  <a:pt x="1487869" y="8367304"/>
                  <a:pt x="1402546" y="8364763"/>
                </a:cubicBezTo>
                <a:cubicBezTo>
                  <a:pt x="1368711" y="8369843"/>
                  <a:pt x="1261322" y="8363493"/>
                  <a:pt x="1218661" y="8364763"/>
                </a:cubicBezTo>
                <a:cubicBezTo>
                  <a:pt x="1237785" y="8364763"/>
                  <a:pt x="1251025" y="8366033"/>
                  <a:pt x="1258380" y="8367304"/>
                </a:cubicBezTo>
                <a:cubicBezTo>
                  <a:pt x="1217190" y="8367304"/>
                  <a:pt x="1220132" y="8368573"/>
                  <a:pt x="1180413" y="8368573"/>
                </a:cubicBezTo>
                <a:cubicBezTo>
                  <a:pt x="1181884" y="8366033"/>
                  <a:pt x="1130396" y="8366033"/>
                  <a:pt x="1100974" y="8364763"/>
                </a:cubicBezTo>
                <a:cubicBezTo>
                  <a:pt x="1089205" y="8366033"/>
                  <a:pt x="1140693" y="8367304"/>
                  <a:pt x="1102445" y="8367304"/>
                </a:cubicBezTo>
                <a:cubicBezTo>
                  <a:pt x="990643" y="8367304"/>
                  <a:pt x="949452" y="8366033"/>
                  <a:pt x="865601" y="8368573"/>
                </a:cubicBezTo>
                <a:cubicBezTo>
                  <a:pt x="853832" y="8366033"/>
                  <a:pt x="864130" y="8364763"/>
                  <a:pt x="784691" y="8364763"/>
                </a:cubicBezTo>
                <a:cubicBezTo>
                  <a:pt x="786162" y="8366033"/>
                  <a:pt x="783220" y="8367304"/>
                  <a:pt x="772922" y="8367304"/>
                </a:cubicBezTo>
                <a:cubicBezTo>
                  <a:pt x="731732" y="8367304"/>
                  <a:pt x="693484" y="8366033"/>
                  <a:pt x="655236" y="8368573"/>
                </a:cubicBezTo>
                <a:cubicBezTo>
                  <a:pt x="639054" y="8366033"/>
                  <a:pt x="705253" y="8364763"/>
                  <a:pt x="746443" y="8364763"/>
                </a:cubicBezTo>
                <a:cubicBezTo>
                  <a:pt x="661120" y="8364763"/>
                  <a:pt x="608330" y="8357143"/>
                  <a:pt x="579120" y="8362223"/>
                </a:cubicBezTo>
                <a:lnTo>
                  <a:pt x="561340" y="8362223"/>
                </a:lnTo>
                <a:cubicBezTo>
                  <a:pt x="513080" y="8360954"/>
                  <a:pt x="469900" y="8360954"/>
                  <a:pt x="426720" y="8359683"/>
                </a:cubicBezTo>
                <a:lnTo>
                  <a:pt x="407670" y="8359683"/>
                </a:lnTo>
                <a:cubicBezTo>
                  <a:pt x="403860" y="8359683"/>
                  <a:pt x="400050" y="8359683"/>
                  <a:pt x="394970" y="8358413"/>
                </a:cubicBezTo>
                <a:cubicBezTo>
                  <a:pt x="387350" y="8358413"/>
                  <a:pt x="378460" y="8357143"/>
                  <a:pt x="369570" y="8357143"/>
                </a:cubicBezTo>
                <a:cubicBezTo>
                  <a:pt x="370840" y="8355873"/>
                  <a:pt x="375920" y="8355873"/>
                  <a:pt x="377190" y="8354604"/>
                </a:cubicBezTo>
                <a:cubicBezTo>
                  <a:pt x="359410" y="8353333"/>
                  <a:pt x="345440" y="8358413"/>
                  <a:pt x="346710" y="8354604"/>
                </a:cubicBezTo>
                <a:cubicBezTo>
                  <a:pt x="363220" y="8354604"/>
                  <a:pt x="383540" y="8354604"/>
                  <a:pt x="392430" y="8353333"/>
                </a:cubicBezTo>
                <a:cubicBezTo>
                  <a:pt x="386080" y="8353333"/>
                  <a:pt x="381000" y="8353333"/>
                  <a:pt x="379730" y="8352063"/>
                </a:cubicBezTo>
                <a:cubicBezTo>
                  <a:pt x="393700" y="8353333"/>
                  <a:pt x="383540" y="8349523"/>
                  <a:pt x="410210" y="8350793"/>
                </a:cubicBezTo>
                <a:cubicBezTo>
                  <a:pt x="408940" y="8349523"/>
                  <a:pt x="411480" y="8348254"/>
                  <a:pt x="414020" y="8348254"/>
                </a:cubicBezTo>
                <a:lnTo>
                  <a:pt x="420370" y="8348254"/>
                </a:lnTo>
                <a:cubicBezTo>
                  <a:pt x="424180" y="8348254"/>
                  <a:pt x="426720" y="8348254"/>
                  <a:pt x="426720" y="8346983"/>
                </a:cubicBezTo>
                <a:lnTo>
                  <a:pt x="405130" y="8346983"/>
                </a:lnTo>
                <a:cubicBezTo>
                  <a:pt x="400050" y="8346983"/>
                  <a:pt x="396240" y="8345713"/>
                  <a:pt x="394970" y="8345713"/>
                </a:cubicBezTo>
                <a:cubicBezTo>
                  <a:pt x="401320" y="8345713"/>
                  <a:pt x="406400" y="8344443"/>
                  <a:pt x="410210" y="8344443"/>
                </a:cubicBezTo>
                <a:lnTo>
                  <a:pt x="444500" y="8344443"/>
                </a:lnTo>
                <a:cubicBezTo>
                  <a:pt x="474980" y="8344443"/>
                  <a:pt x="501650" y="8345713"/>
                  <a:pt x="527050" y="8346983"/>
                </a:cubicBezTo>
                <a:cubicBezTo>
                  <a:pt x="510540" y="8346983"/>
                  <a:pt x="468630" y="8345713"/>
                  <a:pt x="469900" y="8348254"/>
                </a:cubicBezTo>
                <a:cubicBezTo>
                  <a:pt x="532130" y="8348254"/>
                  <a:pt x="430530" y="8350793"/>
                  <a:pt x="492760" y="8350793"/>
                </a:cubicBezTo>
                <a:cubicBezTo>
                  <a:pt x="513080" y="8349523"/>
                  <a:pt x="535940" y="8348254"/>
                  <a:pt x="558800" y="8348254"/>
                </a:cubicBezTo>
                <a:lnTo>
                  <a:pt x="558800" y="8339363"/>
                </a:lnTo>
                <a:cubicBezTo>
                  <a:pt x="500380" y="8338093"/>
                  <a:pt x="443230" y="8338093"/>
                  <a:pt x="412750" y="8336823"/>
                </a:cubicBezTo>
                <a:lnTo>
                  <a:pt x="416560" y="8336823"/>
                </a:lnTo>
                <a:cubicBezTo>
                  <a:pt x="417830" y="8336823"/>
                  <a:pt x="417830" y="8336823"/>
                  <a:pt x="416560" y="8336823"/>
                </a:cubicBezTo>
                <a:lnTo>
                  <a:pt x="401320" y="8336823"/>
                </a:lnTo>
                <a:cubicBezTo>
                  <a:pt x="397510" y="8338093"/>
                  <a:pt x="411480" y="8339363"/>
                  <a:pt x="403860" y="8339363"/>
                </a:cubicBezTo>
                <a:cubicBezTo>
                  <a:pt x="401320" y="8336823"/>
                  <a:pt x="383540" y="8339363"/>
                  <a:pt x="381000" y="8338093"/>
                </a:cubicBezTo>
                <a:cubicBezTo>
                  <a:pt x="378460" y="8335554"/>
                  <a:pt x="389890" y="8338093"/>
                  <a:pt x="389890" y="8335554"/>
                </a:cubicBezTo>
                <a:cubicBezTo>
                  <a:pt x="381000" y="8334283"/>
                  <a:pt x="372110" y="8333013"/>
                  <a:pt x="361950" y="8333013"/>
                </a:cubicBezTo>
                <a:lnTo>
                  <a:pt x="361950" y="8329204"/>
                </a:lnTo>
                <a:lnTo>
                  <a:pt x="361950" y="8331743"/>
                </a:lnTo>
                <a:cubicBezTo>
                  <a:pt x="374650" y="8330473"/>
                  <a:pt x="388620" y="8331743"/>
                  <a:pt x="405130" y="8331743"/>
                </a:cubicBezTo>
                <a:lnTo>
                  <a:pt x="496570" y="8331743"/>
                </a:lnTo>
                <a:cubicBezTo>
                  <a:pt x="516890" y="8331743"/>
                  <a:pt x="537210" y="8331743"/>
                  <a:pt x="557530" y="8330473"/>
                </a:cubicBezTo>
                <a:lnTo>
                  <a:pt x="557530" y="8329204"/>
                </a:lnTo>
                <a:lnTo>
                  <a:pt x="543560" y="8329204"/>
                </a:lnTo>
                <a:cubicBezTo>
                  <a:pt x="534670" y="8325393"/>
                  <a:pt x="504190" y="8329204"/>
                  <a:pt x="474980" y="8327933"/>
                </a:cubicBezTo>
                <a:cubicBezTo>
                  <a:pt x="488950" y="8325393"/>
                  <a:pt x="523240" y="8325393"/>
                  <a:pt x="558800" y="8325393"/>
                </a:cubicBezTo>
                <a:lnTo>
                  <a:pt x="558800" y="8319043"/>
                </a:lnTo>
                <a:cubicBezTo>
                  <a:pt x="527050" y="8319043"/>
                  <a:pt x="509270" y="8320313"/>
                  <a:pt x="485140" y="8320313"/>
                </a:cubicBezTo>
                <a:cubicBezTo>
                  <a:pt x="473710" y="8320313"/>
                  <a:pt x="461010" y="8320313"/>
                  <a:pt x="448310" y="8319043"/>
                </a:cubicBezTo>
                <a:lnTo>
                  <a:pt x="400050" y="8319043"/>
                </a:lnTo>
                <a:cubicBezTo>
                  <a:pt x="391160" y="8320313"/>
                  <a:pt x="381000" y="8320313"/>
                  <a:pt x="372110" y="8321583"/>
                </a:cubicBezTo>
                <a:cubicBezTo>
                  <a:pt x="370840" y="8312693"/>
                  <a:pt x="370840" y="8302533"/>
                  <a:pt x="372110" y="8294913"/>
                </a:cubicBezTo>
                <a:cubicBezTo>
                  <a:pt x="369570" y="8291104"/>
                  <a:pt x="372110" y="8280943"/>
                  <a:pt x="369570" y="8280943"/>
                </a:cubicBezTo>
                <a:lnTo>
                  <a:pt x="369570" y="8278404"/>
                </a:lnTo>
                <a:lnTo>
                  <a:pt x="369570" y="8206013"/>
                </a:lnTo>
                <a:cubicBezTo>
                  <a:pt x="368300" y="8213634"/>
                  <a:pt x="369570" y="8259354"/>
                  <a:pt x="368300" y="8263163"/>
                </a:cubicBezTo>
                <a:cubicBezTo>
                  <a:pt x="367030" y="8260624"/>
                  <a:pt x="367030" y="8250463"/>
                  <a:pt x="367030" y="8240304"/>
                </a:cubicBezTo>
                <a:cubicBezTo>
                  <a:pt x="368300" y="8209824"/>
                  <a:pt x="368300" y="8204744"/>
                  <a:pt x="367030" y="8171724"/>
                </a:cubicBezTo>
                <a:cubicBezTo>
                  <a:pt x="367030" y="8160294"/>
                  <a:pt x="368300" y="8148863"/>
                  <a:pt x="369570" y="8137434"/>
                </a:cubicBezTo>
                <a:cubicBezTo>
                  <a:pt x="369570" y="8067228"/>
                  <a:pt x="368300" y="8037252"/>
                  <a:pt x="368300" y="7969803"/>
                </a:cubicBezTo>
                <a:cubicBezTo>
                  <a:pt x="369570" y="7968553"/>
                  <a:pt x="369570" y="7974799"/>
                  <a:pt x="370840" y="7979795"/>
                </a:cubicBezTo>
                <a:cubicBezTo>
                  <a:pt x="369570" y="7949818"/>
                  <a:pt x="369570" y="7923588"/>
                  <a:pt x="370840" y="7901105"/>
                </a:cubicBezTo>
                <a:cubicBezTo>
                  <a:pt x="372110" y="7933580"/>
                  <a:pt x="373380" y="7957312"/>
                  <a:pt x="374650" y="7978546"/>
                </a:cubicBezTo>
                <a:cubicBezTo>
                  <a:pt x="373380" y="7929833"/>
                  <a:pt x="374650" y="7851144"/>
                  <a:pt x="370840" y="7834906"/>
                </a:cubicBezTo>
                <a:cubicBezTo>
                  <a:pt x="370840" y="7854891"/>
                  <a:pt x="373380" y="7881121"/>
                  <a:pt x="370840" y="7891113"/>
                </a:cubicBezTo>
                <a:cubicBezTo>
                  <a:pt x="370840" y="7857389"/>
                  <a:pt x="369570" y="7827412"/>
                  <a:pt x="368300" y="7802430"/>
                </a:cubicBezTo>
                <a:cubicBezTo>
                  <a:pt x="369570" y="7803680"/>
                  <a:pt x="369570" y="7791189"/>
                  <a:pt x="369570" y="7768706"/>
                </a:cubicBezTo>
                <a:cubicBezTo>
                  <a:pt x="370840" y="7792438"/>
                  <a:pt x="373380" y="7754966"/>
                  <a:pt x="374650" y="7733733"/>
                </a:cubicBezTo>
                <a:cubicBezTo>
                  <a:pt x="372110" y="7727488"/>
                  <a:pt x="372110" y="7758714"/>
                  <a:pt x="369570" y="7757465"/>
                </a:cubicBezTo>
                <a:cubicBezTo>
                  <a:pt x="369570" y="7705005"/>
                  <a:pt x="368300" y="7746224"/>
                  <a:pt x="368300" y="7723740"/>
                </a:cubicBezTo>
                <a:cubicBezTo>
                  <a:pt x="368300" y="7666284"/>
                  <a:pt x="370840" y="7660040"/>
                  <a:pt x="370840" y="7611326"/>
                </a:cubicBezTo>
                <a:cubicBezTo>
                  <a:pt x="373380" y="7623817"/>
                  <a:pt x="373380" y="7668783"/>
                  <a:pt x="374650" y="7688767"/>
                </a:cubicBezTo>
                <a:cubicBezTo>
                  <a:pt x="374650" y="7626315"/>
                  <a:pt x="372110" y="7620070"/>
                  <a:pt x="372110" y="7566361"/>
                </a:cubicBezTo>
                <a:cubicBezTo>
                  <a:pt x="373380" y="7567610"/>
                  <a:pt x="374650" y="7587595"/>
                  <a:pt x="374650" y="7553870"/>
                </a:cubicBezTo>
                <a:cubicBezTo>
                  <a:pt x="370840" y="7483924"/>
                  <a:pt x="372110" y="7341533"/>
                  <a:pt x="370840" y="7252851"/>
                </a:cubicBezTo>
                <a:cubicBezTo>
                  <a:pt x="369570" y="7267839"/>
                  <a:pt x="372110" y="7286575"/>
                  <a:pt x="370840" y="7297816"/>
                </a:cubicBezTo>
                <a:cubicBezTo>
                  <a:pt x="369570" y="7295318"/>
                  <a:pt x="369570" y="7274084"/>
                  <a:pt x="369570" y="7264092"/>
                </a:cubicBezTo>
                <a:cubicBezTo>
                  <a:pt x="370840" y="7257846"/>
                  <a:pt x="370840" y="7220375"/>
                  <a:pt x="373380" y="7229119"/>
                </a:cubicBezTo>
                <a:cubicBezTo>
                  <a:pt x="370840" y="7166666"/>
                  <a:pt x="373380" y="7097969"/>
                  <a:pt x="372110" y="7016781"/>
                </a:cubicBezTo>
                <a:cubicBezTo>
                  <a:pt x="373380" y="7006788"/>
                  <a:pt x="377190" y="6988053"/>
                  <a:pt x="374650" y="6960574"/>
                </a:cubicBezTo>
                <a:cubicBezTo>
                  <a:pt x="374650" y="6974313"/>
                  <a:pt x="374650" y="6986803"/>
                  <a:pt x="373380" y="6983056"/>
                </a:cubicBezTo>
                <a:cubicBezTo>
                  <a:pt x="372110" y="6935592"/>
                  <a:pt x="372110" y="6903118"/>
                  <a:pt x="372110" y="6826925"/>
                </a:cubicBezTo>
                <a:cubicBezTo>
                  <a:pt x="377190" y="6818183"/>
                  <a:pt x="375920" y="6727002"/>
                  <a:pt x="378460" y="6679538"/>
                </a:cubicBezTo>
                <a:cubicBezTo>
                  <a:pt x="377190" y="6654558"/>
                  <a:pt x="377190" y="6694527"/>
                  <a:pt x="375920" y="6668297"/>
                </a:cubicBezTo>
                <a:cubicBezTo>
                  <a:pt x="379730" y="6553385"/>
                  <a:pt x="378460" y="6483438"/>
                  <a:pt x="379730" y="6332304"/>
                </a:cubicBezTo>
                <a:cubicBezTo>
                  <a:pt x="381000" y="6401001"/>
                  <a:pt x="381000" y="6279844"/>
                  <a:pt x="382270" y="6302326"/>
                </a:cubicBezTo>
                <a:cubicBezTo>
                  <a:pt x="381000" y="6257361"/>
                  <a:pt x="379730" y="6186165"/>
                  <a:pt x="381000" y="6151192"/>
                </a:cubicBezTo>
                <a:cubicBezTo>
                  <a:pt x="379730" y="6158686"/>
                  <a:pt x="378460" y="6156188"/>
                  <a:pt x="378460" y="6142449"/>
                </a:cubicBezTo>
                <a:cubicBezTo>
                  <a:pt x="379730" y="6119966"/>
                  <a:pt x="381000" y="6138702"/>
                  <a:pt x="379730" y="6097483"/>
                </a:cubicBezTo>
                <a:cubicBezTo>
                  <a:pt x="382270" y="6103728"/>
                  <a:pt x="383540" y="6092487"/>
                  <a:pt x="383540" y="6062510"/>
                </a:cubicBezTo>
                <a:cubicBezTo>
                  <a:pt x="383540" y="6047521"/>
                  <a:pt x="381000" y="6061261"/>
                  <a:pt x="381000" y="6041276"/>
                </a:cubicBezTo>
                <a:cubicBezTo>
                  <a:pt x="381000" y="6006303"/>
                  <a:pt x="382270" y="5997559"/>
                  <a:pt x="382270" y="5973828"/>
                </a:cubicBezTo>
                <a:cubicBezTo>
                  <a:pt x="382270" y="5990065"/>
                  <a:pt x="383540" y="6001306"/>
                  <a:pt x="384810" y="6006303"/>
                </a:cubicBezTo>
                <a:cubicBezTo>
                  <a:pt x="384810" y="5968831"/>
                  <a:pt x="386080" y="5987567"/>
                  <a:pt x="387350" y="5995061"/>
                </a:cubicBezTo>
                <a:cubicBezTo>
                  <a:pt x="387350" y="5960088"/>
                  <a:pt x="388620" y="5926364"/>
                  <a:pt x="389890" y="5905130"/>
                </a:cubicBezTo>
                <a:cubicBezTo>
                  <a:pt x="386080" y="5906379"/>
                  <a:pt x="384810" y="5935107"/>
                  <a:pt x="382270" y="5906379"/>
                </a:cubicBezTo>
                <a:cubicBezTo>
                  <a:pt x="382270" y="5941352"/>
                  <a:pt x="379730" y="5937605"/>
                  <a:pt x="377190" y="5952594"/>
                </a:cubicBezTo>
                <a:cubicBezTo>
                  <a:pt x="377190" y="5787720"/>
                  <a:pt x="379730" y="5569136"/>
                  <a:pt x="384810" y="5425496"/>
                </a:cubicBezTo>
                <a:cubicBezTo>
                  <a:pt x="387350" y="5446730"/>
                  <a:pt x="388620" y="5445481"/>
                  <a:pt x="391160" y="5413006"/>
                </a:cubicBezTo>
                <a:cubicBezTo>
                  <a:pt x="378460" y="5349304"/>
                  <a:pt x="392430" y="5131970"/>
                  <a:pt x="387350" y="4989579"/>
                </a:cubicBezTo>
                <a:cubicBezTo>
                  <a:pt x="383540" y="4974590"/>
                  <a:pt x="383540" y="4999571"/>
                  <a:pt x="379730" y="5003319"/>
                </a:cubicBezTo>
                <a:cubicBezTo>
                  <a:pt x="379730" y="4915886"/>
                  <a:pt x="377190" y="4895901"/>
                  <a:pt x="374650" y="4859678"/>
                </a:cubicBezTo>
                <a:cubicBezTo>
                  <a:pt x="373380" y="4793479"/>
                  <a:pt x="374650" y="4764751"/>
                  <a:pt x="373380" y="4692306"/>
                </a:cubicBezTo>
                <a:cubicBezTo>
                  <a:pt x="374650" y="4691057"/>
                  <a:pt x="374650" y="4688559"/>
                  <a:pt x="374650" y="4669823"/>
                </a:cubicBezTo>
                <a:cubicBezTo>
                  <a:pt x="374650" y="4639846"/>
                  <a:pt x="373380" y="4699801"/>
                  <a:pt x="370840" y="4682314"/>
                </a:cubicBezTo>
                <a:cubicBezTo>
                  <a:pt x="370840" y="4606122"/>
                  <a:pt x="363220" y="4588635"/>
                  <a:pt x="365760" y="4516191"/>
                </a:cubicBezTo>
                <a:cubicBezTo>
                  <a:pt x="361950" y="4538674"/>
                  <a:pt x="359410" y="4517440"/>
                  <a:pt x="358140" y="4507447"/>
                </a:cubicBezTo>
                <a:cubicBezTo>
                  <a:pt x="359410" y="4507447"/>
                  <a:pt x="359410" y="4476221"/>
                  <a:pt x="358140" y="4473723"/>
                </a:cubicBezTo>
                <a:cubicBezTo>
                  <a:pt x="358140" y="4491210"/>
                  <a:pt x="356870" y="4473723"/>
                  <a:pt x="358140" y="4451240"/>
                </a:cubicBezTo>
                <a:cubicBezTo>
                  <a:pt x="359410" y="4474972"/>
                  <a:pt x="363220" y="4393784"/>
                  <a:pt x="360680" y="4383792"/>
                </a:cubicBezTo>
                <a:cubicBezTo>
                  <a:pt x="359410" y="4423761"/>
                  <a:pt x="358140" y="4494957"/>
                  <a:pt x="354330" y="4463731"/>
                </a:cubicBezTo>
                <a:cubicBezTo>
                  <a:pt x="354330" y="4503700"/>
                  <a:pt x="354330" y="4521187"/>
                  <a:pt x="351790" y="4531179"/>
                </a:cubicBezTo>
                <a:cubicBezTo>
                  <a:pt x="350520" y="4518689"/>
                  <a:pt x="349250" y="4503700"/>
                  <a:pt x="349250" y="4487463"/>
                </a:cubicBezTo>
                <a:cubicBezTo>
                  <a:pt x="347980" y="4497455"/>
                  <a:pt x="346710" y="4518689"/>
                  <a:pt x="345440" y="4532428"/>
                </a:cubicBezTo>
                <a:cubicBezTo>
                  <a:pt x="342900" y="4482467"/>
                  <a:pt x="341630" y="4356313"/>
                  <a:pt x="345440" y="4297608"/>
                </a:cubicBezTo>
                <a:cubicBezTo>
                  <a:pt x="344170" y="4252642"/>
                  <a:pt x="339090" y="4205179"/>
                  <a:pt x="342900" y="4163960"/>
                </a:cubicBezTo>
                <a:cubicBezTo>
                  <a:pt x="342900" y="4178948"/>
                  <a:pt x="344170" y="4215171"/>
                  <a:pt x="346710" y="4230159"/>
                </a:cubicBezTo>
                <a:cubicBezTo>
                  <a:pt x="346710" y="4185194"/>
                  <a:pt x="342900" y="4128987"/>
                  <a:pt x="345440" y="4096512"/>
                </a:cubicBezTo>
                <a:cubicBezTo>
                  <a:pt x="350520" y="4187692"/>
                  <a:pt x="353060" y="4333830"/>
                  <a:pt x="351790" y="4463731"/>
                </a:cubicBezTo>
                <a:cubicBezTo>
                  <a:pt x="355600" y="4381294"/>
                  <a:pt x="351790" y="4228910"/>
                  <a:pt x="349250" y="4117745"/>
                </a:cubicBezTo>
                <a:cubicBezTo>
                  <a:pt x="350520" y="4070281"/>
                  <a:pt x="350520" y="3965361"/>
                  <a:pt x="347980" y="3905407"/>
                </a:cubicBezTo>
                <a:cubicBezTo>
                  <a:pt x="347980" y="3879177"/>
                  <a:pt x="350520" y="3875430"/>
                  <a:pt x="350520" y="3849200"/>
                </a:cubicBezTo>
                <a:cubicBezTo>
                  <a:pt x="350520" y="3764265"/>
                  <a:pt x="344170" y="3575659"/>
                  <a:pt x="351790" y="3580655"/>
                </a:cubicBezTo>
                <a:cubicBezTo>
                  <a:pt x="353060" y="3540686"/>
                  <a:pt x="349250" y="3574410"/>
                  <a:pt x="349250" y="3548180"/>
                </a:cubicBezTo>
                <a:cubicBezTo>
                  <a:pt x="349250" y="3528195"/>
                  <a:pt x="350520" y="3509460"/>
                  <a:pt x="353060" y="3513207"/>
                </a:cubicBezTo>
                <a:cubicBezTo>
                  <a:pt x="359410" y="3620625"/>
                  <a:pt x="363220" y="3774258"/>
                  <a:pt x="368300" y="3889170"/>
                </a:cubicBezTo>
                <a:cubicBezTo>
                  <a:pt x="369570" y="3857944"/>
                  <a:pt x="370840" y="3811729"/>
                  <a:pt x="374650" y="3809231"/>
                </a:cubicBezTo>
                <a:cubicBezTo>
                  <a:pt x="374650" y="3560671"/>
                  <a:pt x="358140" y="3474486"/>
                  <a:pt x="358140" y="3220930"/>
                </a:cubicBezTo>
                <a:cubicBezTo>
                  <a:pt x="351790" y="3259651"/>
                  <a:pt x="349250" y="3154731"/>
                  <a:pt x="342900" y="3213436"/>
                </a:cubicBezTo>
                <a:cubicBezTo>
                  <a:pt x="342900" y="3193451"/>
                  <a:pt x="342900" y="3178463"/>
                  <a:pt x="341630" y="3168470"/>
                </a:cubicBezTo>
                <a:cubicBezTo>
                  <a:pt x="336550" y="3182210"/>
                  <a:pt x="332740" y="3202195"/>
                  <a:pt x="328930" y="3149735"/>
                </a:cubicBezTo>
                <a:cubicBezTo>
                  <a:pt x="327660" y="3149735"/>
                  <a:pt x="328930" y="3180961"/>
                  <a:pt x="327660" y="3183459"/>
                </a:cubicBezTo>
                <a:cubicBezTo>
                  <a:pt x="327660" y="3145987"/>
                  <a:pt x="325120" y="3153482"/>
                  <a:pt x="323850" y="3139742"/>
                </a:cubicBezTo>
                <a:cubicBezTo>
                  <a:pt x="322580" y="3147237"/>
                  <a:pt x="323850" y="3182210"/>
                  <a:pt x="322580" y="3184708"/>
                </a:cubicBezTo>
                <a:cubicBezTo>
                  <a:pt x="307340" y="3234670"/>
                  <a:pt x="299720" y="3304616"/>
                  <a:pt x="283210" y="3407038"/>
                </a:cubicBezTo>
                <a:cubicBezTo>
                  <a:pt x="280670" y="3495720"/>
                  <a:pt x="274320" y="3535690"/>
                  <a:pt x="270510" y="3621874"/>
                </a:cubicBezTo>
                <a:cubicBezTo>
                  <a:pt x="267970" y="3594395"/>
                  <a:pt x="264160" y="3676832"/>
                  <a:pt x="261620" y="3646855"/>
                </a:cubicBezTo>
                <a:cubicBezTo>
                  <a:pt x="261620" y="3671836"/>
                  <a:pt x="261620" y="3689322"/>
                  <a:pt x="260350" y="3691820"/>
                </a:cubicBezTo>
                <a:cubicBezTo>
                  <a:pt x="260350" y="3666840"/>
                  <a:pt x="260350" y="3649353"/>
                  <a:pt x="259080" y="3648104"/>
                </a:cubicBezTo>
                <a:cubicBezTo>
                  <a:pt x="259080" y="3698066"/>
                  <a:pt x="256540" y="3674334"/>
                  <a:pt x="255270" y="3671836"/>
                </a:cubicBezTo>
                <a:cubicBezTo>
                  <a:pt x="250190" y="3704311"/>
                  <a:pt x="246380" y="3796740"/>
                  <a:pt x="240030" y="3820472"/>
                </a:cubicBezTo>
                <a:cubicBezTo>
                  <a:pt x="237490" y="3701813"/>
                  <a:pt x="246380" y="3584402"/>
                  <a:pt x="242570" y="3484479"/>
                </a:cubicBezTo>
                <a:cubicBezTo>
                  <a:pt x="243840" y="3444509"/>
                  <a:pt x="245110" y="3379559"/>
                  <a:pt x="248920" y="3370815"/>
                </a:cubicBezTo>
                <a:cubicBezTo>
                  <a:pt x="248920" y="3405789"/>
                  <a:pt x="248920" y="3437015"/>
                  <a:pt x="251460" y="3437015"/>
                </a:cubicBezTo>
                <a:cubicBezTo>
                  <a:pt x="254000" y="3359574"/>
                  <a:pt x="256540" y="3278386"/>
                  <a:pt x="256540" y="3167221"/>
                </a:cubicBezTo>
                <a:cubicBezTo>
                  <a:pt x="262890" y="3149735"/>
                  <a:pt x="260350" y="3004845"/>
                  <a:pt x="262890" y="2919910"/>
                </a:cubicBezTo>
                <a:cubicBezTo>
                  <a:pt x="264160" y="2919910"/>
                  <a:pt x="264160" y="2949887"/>
                  <a:pt x="265430" y="2941144"/>
                </a:cubicBezTo>
                <a:cubicBezTo>
                  <a:pt x="264160" y="2822485"/>
                  <a:pt x="265430" y="2671350"/>
                  <a:pt x="267970" y="2550193"/>
                </a:cubicBezTo>
                <a:cubicBezTo>
                  <a:pt x="275590" y="2503978"/>
                  <a:pt x="274320" y="2252920"/>
                  <a:pt x="281940" y="2245425"/>
                </a:cubicBezTo>
                <a:cubicBezTo>
                  <a:pt x="283210" y="2191716"/>
                  <a:pt x="283210" y="2133011"/>
                  <a:pt x="285750" y="2110528"/>
                </a:cubicBezTo>
                <a:cubicBezTo>
                  <a:pt x="289560" y="2125517"/>
                  <a:pt x="290830" y="2164237"/>
                  <a:pt x="295910" y="2152996"/>
                </a:cubicBezTo>
                <a:cubicBezTo>
                  <a:pt x="299720" y="2123019"/>
                  <a:pt x="299720" y="2030589"/>
                  <a:pt x="302260" y="1984375"/>
                </a:cubicBezTo>
                <a:cubicBezTo>
                  <a:pt x="299720" y="1981877"/>
                  <a:pt x="297180" y="1914428"/>
                  <a:pt x="299720" y="1873210"/>
                </a:cubicBezTo>
                <a:cubicBezTo>
                  <a:pt x="300990" y="1880704"/>
                  <a:pt x="300990" y="1906934"/>
                  <a:pt x="302260" y="1916926"/>
                </a:cubicBezTo>
                <a:cubicBezTo>
                  <a:pt x="306070" y="1871961"/>
                  <a:pt x="309880" y="1881953"/>
                  <a:pt x="313690" y="1846980"/>
                </a:cubicBezTo>
                <a:cubicBezTo>
                  <a:pt x="313690" y="1810757"/>
                  <a:pt x="312420" y="1754550"/>
                  <a:pt x="314960" y="1745807"/>
                </a:cubicBezTo>
                <a:cubicBezTo>
                  <a:pt x="314960" y="1765792"/>
                  <a:pt x="313690" y="1793271"/>
                  <a:pt x="314960" y="1802014"/>
                </a:cubicBezTo>
                <a:cubicBezTo>
                  <a:pt x="314960" y="1765792"/>
                  <a:pt x="317500" y="1768290"/>
                  <a:pt x="317500" y="1734566"/>
                </a:cubicBezTo>
                <a:cubicBezTo>
                  <a:pt x="312420" y="1735815"/>
                  <a:pt x="317500" y="1690849"/>
                  <a:pt x="317500" y="1667117"/>
                </a:cubicBezTo>
                <a:cubicBezTo>
                  <a:pt x="316230" y="1634642"/>
                  <a:pt x="313690" y="1673362"/>
                  <a:pt x="312420" y="1645883"/>
                </a:cubicBezTo>
                <a:cubicBezTo>
                  <a:pt x="312420" y="1505990"/>
                  <a:pt x="325120" y="1403568"/>
                  <a:pt x="318770" y="1309890"/>
                </a:cubicBezTo>
                <a:cubicBezTo>
                  <a:pt x="317500" y="1324878"/>
                  <a:pt x="317500" y="1358603"/>
                  <a:pt x="317500" y="1388580"/>
                </a:cubicBezTo>
                <a:cubicBezTo>
                  <a:pt x="312420" y="1462274"/>
                  <a:pt x="307340" y="1560948"/>
                  <a:pt x="303530" y="1659623"/>
                </a:cubicBezTo>
                <a:cubicBezTo>
                  <a:pt x="302260" y="1657125"/>
                  <a:pt x="302260" y="1644634"/>
                  <a:pt x="300990" y="1649630"/>
                </a:cubicBezTo>
                <a:cubicBezTo>
                  <a:pt x="300990" y="1688351"/>
                  <a:pt x="302260" y="1708336"/>
                  <a:pt x="303530" y="1749554"/>
                </a:cubicBezTo>
                <a:cubicBezTo>
                  <a:pt x="302260" y="1764543"/>
                  <a:pt x="300990" y="1780780"/>
                  <a:pt x="300990" y="1828244"/>
                </a:cubicBezTo>
                <a:cubicBezTo>
                  <a:pt x="298450" y="1783278"/>
                  <a:pt x="298450" y="1863217"/>
                  <a:pt x="295910" y="1863217"/>
                </a:cubicBezTo>
                <a:cubicBezTo>
                  <a:pt x="294640" y="1826995"/>
                  <a:pt x="294640" y="1831991"/>
                  <a:pt x="292100" y="1841983"/>
                </a:cubicBezTo>
                <a:cubicBezTo>
                  <a:pt x="292100" y="1819501"/>
                  <a:pt x="289560" y="1828244"/>
                  <a:pt x="290830" y="1798267"/>
                </a:cubicBezTo>
                <a:cubicBezTo>
                  <a:pt x="292100" y="1698343"/>
                  <a:pt x="294640" y="1582182"/>
                  <a:pt x="294640" y="1451032"/>
                </a:cubicBezTo>
                <a:cubicBezTo>
                  <a:pt x="289560" y="1499745"/>
                  <a:pt x="289560" y="1609661"/>
                  <a:pt x="287020" y="1687102"/>
                </a:cubicBezTo>
                <a:cubicBezTo>
                  <a:pt x="280670" y="1672113"/>
                  <a:pt x="279400" y="1714581"/>
                  <a:pt x="274320" y="1779531"/>
                </a:cubicBezTo>
                <a:cubicBezTo>
                  <a:pt x="273050" y="1815754"/>
                  <a:pt x="276860" y="1787026"/>
                  <a:pt x="275590" y="1824497"/>
                </a:cubicBezTo>
                <a:cubicBezTo>
                  <a:pt x="269240" y="1858221"/>
                  <a:pt x="264160" y="1965639"/>
                  <a:pt x="255270" y="1940658"/>
                </a:cubicBezTo>
                <a:cubicBezTo>
                  <a:pt x="255270" y="1802014"/>
                  <a:pt x="247650" y="1805761"/>
                  <a:pt x="247650" y="1663370"/>
                </a:cubicBezTo>
                <a:cubicBezTo>
                  <a:pt x="245110" y="1662121"/>
                  <a:pt x="243840" y="1629646"/>
                  <a:pt x="242570" y="1614657"/>
                </a:cubicBezTo>
                <a:cubicBezTo>
                  <a:pt x="242570" y="1537216"/>
                  <a:pt x="246380" y="1458526"/>
                  <a:pt x="243840" y="1394825"/>
                </a:cubicBezTo>
                <a:cubicBezTo>
                  <a:pt x="243840" y="1406067"/>
                  <a:pt x="242570" y="1426051"/>
                  <a:pt x="242570" y="1428549"/>
                </a:cubicBezTo>
                <a:cubicBezTo>
                  <a:pt x="242570" y="1408565"/>
                  <a:pt x="245110" y="1316135"/>
                  <a:pt x="238760" y="1313637"/>
                </a:cubicBezTo>
                <a:cubicBezTo>
                  <a:pt x="241300" y="1297400"/>
                  <a:pt x="243840" y="1288656"/>
                  <a:pt x="243840" y="1251185"/>
                </a:cubicBezTo>
                <a:cubicBezTo>
                  <a:pt x="241300" y="1238694"/>
                  <a:pt x="242570" y="1207468"/>
                  <a:pt x="240030" y="1199974"/>
                </a:cubicBezTo>
                <a:lnTo>
                  <a:pt x="243840" y="1199974"/>
                </a:lnTo>
                <a:cubicBezTo>
                  <a:pt x="245110" y="1153759"/>
                  <a:pt x="240030" y="1161253"/>
                  <a:pt x="240030" y="1122533"/>
                </a:cubicBezTo>
                <a:cubicBezTo>
                  <a:pt x="247650" y="1150012"/>
                  <a:pt x="243840" y="1041345"/>
                  <a:pt x="242570" y="1033851"/>
                </a:cubicBezTo>
                <a:cubicBezTo>
                  <a:pt x="242570" y="1047590"/>
                  <a:pt x="241300" y="1053836"/>
                  <a:pt x="240030" y="1058832"/>
                </a:cubicBezTo>
                <a:cubicBezTo>
                  <a:pt x="241300" y="991383"/>
                  <a:pt x="237490" y="1055085"/>
                  <a:pt x="236220" y="1020111"/>
                </a:cubicBezTo>
                <a:cubicBezTo>
                  <a:pt x="242570" y="1016364"/>
                  <a:pt x="236220" y="980142"/>
                  <a:pt x="236220" y="956410"/>
                </a:cubicBezTo>
                <a:cubicBezTo>
                  <a:pt x="240030" y="937674"/>
                  <a:pt x="242570" y="901452"/>
                  <a:pt x="242570" y="830256"/>
                </a:cubicBezTo>
                <a:cubicBezTo>
                  <a:pt x="237490" y="845245"/>
                  <a:pt x="238760" y="795283"/>
                  <a:pt x="237490" y="779045"/>
                </a:cubicBezTo>
                <a:cubicBezTo>
                  <a:pt x="240030" y="777796"/>
                  <a:pt x="241300" y="782793"/>
                  <a:pt x="242570" y="792785"/>
                </a:cubicBezTo>
                <a:lnTo>
                  <a:pt x="242570" y="704103"/>
                </a:lnTo>
                <a:cubicBezTo>
                  <a:pt x="240030" y="696608"/>
                  <a:pt x="234950" y="717842"/>
                  <a:pt x="233680" y="690363"/>
                </a:cubicBezTo>
                <a:cubicBezTo>
                  <a:pt x="231140" y="665382"/>
                  <a:pt x="233680" y="674126"/>
                  <a:pt x="233680" y="638810"/>
                </a:cubicBezTo>
                <a:cubicBezTo>
                  <a:pt x="237490" y="624840"/>
                  <a:pt x="240030" y="679122"/>
                  <a:pt x="238760" y="627380"/>
                </a:cubicBezTo>
                <a:cubicBezTo>
                  <a:pt x="238760" y="553720"/>
                  <a:pt x="233680" y="627380"/>
                  <a:pt x="233680" y="600710"/>
                </a:cubicBezTo>
                <a:lnTo>
                  <a:pt x="233680" y="561340"/>
                </a:lnTo>
                <a:cubicBezTo>
                  <a:pt x="237490" y="561340"/>
                  <a:pt x="236220" y="582930"/>
                  <a:pt x="238760" y="562610"/>
                </a:cubicBezTo>
                <a:lnTo>
                  <a:pt x="238760" y="472440"/>
                </a:lnTo>
                <a:cubicBezTo>
                  <a:pt x="236220" y="471170"/>
                  <a:pt x="233680" y="473710"/>
                  <a:pt x="234950" y="445770"/>
                </a:cubicBezTo>
                <a:cubicBezTo>
                  <a:pt x="234950" y="402590"/>
                  <a:pt x="240030" y="481330"/>
                  <a:pt x="238760" y="420370"/>
                </a:cubicBezTo>
                <a:cubicBezTo>
                  <a:pt x="238760" y="420370"/>
                  <a:pt x="237490" y="419100"/>
                  <a:pt x="237490" y="416560"/>
                </a:cubicBezTo>
                <a:cubicBezTo>
                  <a:pt x="236220" y="414020"/>
                  <a:pt x="236220" y="410210"/>
                  <a:pt x="234950" y="403860"/>
                </a:cubicBezTo>
                <a:cubicBezTo>
                  <a:pt x="233680" y="392430"/>
                  <a:pt x="232410" y="375920"/>
                  <a:pt x="234950" y="354330"/>
                </a:cubicBezTo>
                <a:cubicBezTo>
                  <a:pt x="234950" y="377190"/>
                  <a:pt x="236220" y="387350"/>
                  <a:pt x="237490" y="393700"/>
                </a:cubicBezTo>
                <a:lnTo>
                  <a:pt x="237490" y="237490"/>
                </a:lnTo>
                <a:cubicBezTo>
                  <a:pt x="304800" y="237490"/>
                  <a:pt x="379730" y="237490"/>
                  <a:pt x="421640" y="241300"/>
                </a:cubicBezTo>
                <a:cubicBezTo>
                  <a:pt x="463550" y="229870"/>
                  <a:pt x="509270" y="229870"/>
                  <a:pt x="563880" y="231140"/>
                </a:cubicBezTo>
                <a:cubicBezTo>
                  <a:pt x="589280" y="231140"/>
                  <a:pt x="616988" y="232410"/>
                  <a:pt x="650822" y="232410"/>
                </a:cubicBezTo>
                <a:cubicBezTo>
                  <a:pt x="684657" y="232410"/>
                  <a:pt x="724377" y="231140"/>
                  <a:pt x="764096" y="231140"/>
                </a:cubicBezTo>
                <a:cubicBezTo>
                  <a:pt x="812642" y="231140"/>
                  <a:pt x="864130" y="232410"/>
                  <a:pt x="905320" y="232410"/>
                </a:cubicBezTo>
                <a:cubicBezTo>
                  <a:pt x="949452" y="232410"/>
                  <a:pt x="993585" y="229870"/>
                  <a:pt x="1031833" y="229870"/>
                </a:cubicBezTo>
                <a:cubicBezTo>
                  <a:pt x="1165702" y="228600"/>
                  <a:pt x="1283388" y="231140"/>
                  <a:pt x="1370182" y="227330"/>
                </a:cubicBezTo>
                <a:cubicBezTo>
                  <a:pt x="1426083" y="229870"/>
                  <a:pt x="1474629" y="226060"/>
                  <a:pt x="1524646" y="224790"/>
                </a:cubicBezTo>
                <a:cubicBezTo>
                  <a:pt x="1614382" y="224790"/>
                  <a:pt x="1624680" y="223520"/>
                  <a:pt x="1693820" y="223520"/>
                </a:cubicBezTo>
                <a:cubicBezTo>
                  <a:pt x="1811507" y="217170"/>
                  <a:pt x="1948318" y="219710"/>
                  <a:pt x="2088071" y="220980"/>
                </a:cubicBezTo>
                <a:cubicBezTo>
                  <a:pt x="2294023" y="222250"/>
                  <a:pt x="2480850" y="219710"/>
                  <a:pt x="2623545" y="219710"/>
                </a:cubicBezTo>
                <a:cubicBezTo>
                  <a:pt x="2773596" y="213360"/>
                  <a:pt x="2948655" y="218440"/>
                  <a:pt x="3088407" y="213360"/>
                </a:cubicBezTo>
                <a:cubicBezTo>
                  <a:pt x="3148722" y="218440"/>
                  <a:pt x="3335550" y="215900"/>
                  <a:pt x="3398806" y="213360"/>
                </a:cubicBezTo>
                <a:cubicBezTo>
                  <a:pt x="3479716" y="217170"/>
                  <a:pt x="3570923" y="213360"/>
                  <a:pt x="3666543" y="213360"/>
                </a:cubicBezTo>
                <a:lnTo>
                  <a:pt x="3751866" y="213360"/>
                </a:lnTo>
                <a:cubicBezTo>
                  <a:pt x="3863668" y="213360"/>
                  <a:pt x="4091686" y="210820"/>
                  <a:pt x="4160827" y="210820"/>
                </a:cubicBezTo>
                <a:cubicBezTo>
                  <a:pt x="4262332" y="210820"/>
                  <a:pt x="4349126" y="210820"/>
                  <a:pt x="4432977" y="209550"/>
                </a:cubicBezTo>
                <a:cubicBezTo>
                  <a:pt x="4450631" y="209550"/>
                  <a:pt x="4465341" y="209550"/>
                  <a:pt x="4478581" y="208280"/>
                </a:cubicBezTo>
                <a:cubicBezTo>
                  <a:pt x="4499176" y="208280"/>
                  <a:pt x="4521243" y="207010"/>
                  <a:pt x="4541838" y="207010"/>
                </a:cubicBezTo>
                <a:cubicBezTo>
                  <a:pt x="4565375" y="210820"/>
                  <a:pt x="4609507" y="208280"/>
                  <a:pt x="4640400" y="208280"/>
                </a:cubicBezTo>
                <a:cubicBezTo>
                  <a:pt x="4750732" y="209550"/>
                  <a:pt x="4849294" y="208280"/>
                  <a:pt x="4950799" y="208280"/>
                </a:cubicBezTo>
                <a:cubicBezTo>
                  <a:pt x="5025824" y="208280"/>
                  <a:pt x="5103792" y="210820"/>
                  <a:pt x="5175875" y="210820"/>
                </a:cubicBezTo>
                <a:cubicBezTo>
                  <a:pt x="5192057" y="210820"/>
                  <a:pt x="5197941" y="209550"/>
                  <a:pt x="5218536" y="209550"/>
                </a:cubicBezTo>
                <a:cubicBezTo>
                  <a:pt x="5242073" y="209550"/>
                  <a:pt x="5270024" y="210820"/>
                  <a:pt x="5274437" y="210820"/>
                </a:cubicBezTo>
                <a:cubicBezTo>
                  <a:pt x="5399479" y="209550"/>
                  <a:pt x="5528935" y="209550"/>
                  <a:pt x="5655448" y="208280"/>
                </a:cubicBezTo>
                <a:cubicBezTo>
                  <a:pt x="5731944" y="208280"/>
                  <a:pt x="5805498" y="209550"/>
                  <a:pt x="5880524" y="209550"/>
                </a:cubicBezTo>
                <a:lnTo>
                  <a:pt x="5884937" y="209550"/>
                </a:lnTo>
                <a:cubicBezTo>
                  <a:pt x="5867284" y="209550"/>
                  <a:pt x="5851102" y="210820"/>
                  <a:pt x="5843746" y="210820"/>
                </a:cubicBezTo>
                <a:cubicBezTo>
                  <a:pt x="5904061" y="210820"/>
                  <a:pt x="5907003" y="209550"/>
                  <a:pt x="5962904" y="210820"/>
                </a:cubicBezTo>
                <a:cubicBezTo>
                  <a:pt x="5961433" y="209550"/>
                  <a:pt x="5943780" y="209550"/>
                  <a:pt x="5923185" y="209550"/>
                </a:cubicBezTo>
                <a:cubicBezTo>
                  <a:pt x="5945251" y="209550"/>
                  <a:pt x="5967318" y="209550"/>
                  <a:pt x="5989384" y="208280"/>
                </a:cubicBezTo>
                <a:cubicBezTo>
                  <a:pt x="6018805" y="213360"/>
                  <a:pt x="6151203" y="210820"/>
                  <a:pt x="6198277" y="209550"/>
                </a:cubicBezTo>
                <a:cubicBezTo>
                  <a:pt x="6117368" y="209550"/>
                  <a:pt x="6040872" y="210820"/>
                  <a:pt x="5992326" y="208280"/>
                </a:cubicBezTo>
                <a:cubicBezTo>
                  <a:pt x="6026161" y="208280"/>
                  <a:pt x="6058524" y="207010"/>
                  <a:pt x="6090888" y="207010"/>
                </a:cubicBezTo>
                <a:cubicBezTo>
                  <a:pt x="6132079" y="207010"/>
                  <a:pt x="6179153" y="208280"/>
                  <a:pt x="6217402" y="208280"/>
                </a:cubicBezTo>
                <a:lnTo>
                  <a:pt x="6483668" y="208280"/>
                </a:lnTo>
                <a:cubicBezTo>
                  <a:pt x="6461602" y="210820"/>
                  <a:pt x="6432180" y="213360"/>
                  <a:pt x="6354212" y="213360"/>
                </a:cubicBezTo>
                <a:cubicBezTo>
                  <a:pt x="6357155" y="212090"/>
                  <a:pt x="6376279" y="212090"/>
                  <a:pt x="6379221" y="210820"/>
                </a:cubicBezTo>
                <a:cubicBezTo>
                  <a:pt x="6311551" y="210820"/>
                  <a:pt x="6233583" y="213360"/>
                  <a:pt x="6221815" y="214630"/>
                </a:cubicBezTo>
                <a:cubicBezTo>
                  <a:pt x="6161500" y="213360"/>
                  <a:pt x="6173269" y="214630"/>
                  <a:pt x="6130608" y="215900"/>
                </a:cubicBezTo>
                <a:cubicBezTo>
                  <a:pt x="6061467" y="215900"/>
                  <a:pt x="5952606" y="214630"/>
                  <a:pt x="5920243" y="218440"/>
                </a:cubicBezTo>
                <a:cubicBezTo>
                  <a:pt x="5968788" y="219710"/>
                  <a:pt x="6033516" y="217170"/>
                  <a:pt x="6052640" y="220980"/>
                </a:cubicBezTo>
                <a:cubicBezTo>
                  <a:pt x="6002624" y="222250"/>
                  <a:pt x="5965846" y="219710"/>
                  <a:pt x="5961433" y="222250"/>
                </a:cubicBezTo>
                <a:cubicBezTo>
                  <a:pt x="5999681" y="223520"/>
                  <a:pt x="6127666" y="220980"/>
                  <a:pt x="6133550" y="224790"/>
                </a:cubicBezTo>
                <a:lnTo>
                  <a:pt x="6054111" y="224790"/>
                </a:lnTo>
                <a:cubicBezTo>
                  <a:pt x="6054111" y="227330"/>
                  <a:pt x="6123252" y="227330"/>
                  <a:pt x="6082062" y="228600"/>
                </a:cubicBezTo>
                <a:cubicBezTo>
                  <a:pt x="6101186" y="228600"/>
                  <a:pt x="6149732" y="229870"/>
                  <a:pt x="6148261" y="227330"/>
                </a:cubicBezTo>
                <a:cubicBezTo>
                  <a:pt x="6118839" y="227330"/>
                  <a:pt x="6105599" y="227330"/>
                  <a:pt x="6108541" y="224790"/>
                </a:cubicBezTo>
                <a:lnTo>
                  <a:pt x="6265947" y="224790"/>
                </a:lnTo>
                <a:cubicBezTo>
                  <a:pt x="6174740" y="228600"/>
                  <a:pt x="5955549" y="228600"/>
                  <a:pt x="5846688" y="228600"/>
                </a:cubicBezTo>
                <a:cubicBezTo>
                  <a:pt x="5836391" y="229870"/>
                  <a:pt x="5830507" y="231140"/>
                  <a:pt x="5808440" y="232410"/>
                </a:cubicBezTo>
                <a:cubicBezTo>
                  <a:pt x="5870226" y="232410"/>
                  <a:pt x="5930540" y="232410"/>
                  <a:pt x="5859928" y="231140"/>
                </a:cubicBezTo>
                <a:cubicBezTo>
                  <a:pt x="5909945" y="231140"/>
                  <a:pt x="5920243" y="232410"/>
                  <a:pt x="5939367" y="233680"/>
                </a:cubicBezTo>
                <a:cubicBezTo>
                  <a:pt x="5845218" y="237490"/>
                  <a:pt x="5865812" y="232410"/>
                  <a:pt x="5781961" y="233680"/>
                </a:cubicBezTo>
                <a:cubicBezTo>
                  <a:pt x="5829036" y="233680"/>
                  <a:pt x="5848160" y="234950"/>
                  <a:pt x="5809912" y="237490"/>
                </a:cubicBezTo>
                <a:cubicBezTo>
                  <a:pt x="5926127" y="238760"/>
                  <a:pt x="6082062" y="240030"/>
                  <a:pt x="6165914" y="238760"/>
                </a:cubicBezTo>
                <a:cubicBezTo>
                  <a:pt x="6212988" y="243840"/>
                  <a:pt x="6433651" y="237490"/>
                  <a:pt x="6457188" y="245110"/>
                </a:cubicBezTo>
                <a:cubicBezTo>
                  <a:pt x="6510147" y="245110"/>
                  <a:pt x="6476312" y="241300"/>
                  <a:pt x="6533183" y="241300"/>
                </a:cubicBezTo>
                <a:cubicBezTo>
                  <a:pt x="6570013" y="242570"/>
                  <a:pt x="6596683" y="243840"/>
                  <a:pt x="6636053" y="245110"/>
                </a:cubicBezTo>
                <a:lnTo>
                  <a:pt x="6646213" y="245110"/>
                </a:lnTo>
                <a:cubicBezTo>
                  <a:pt x="6661453" y="245110"/>
                  <a:pt x="6681773" y="243840"/>
                  <a:pt x="6699553" y="245110"/>
                </a:cubicBezTo>
                <a:cubicBezTo>
                  <a:pt x="6710983" y="245110"/>
                  <a:pt x="6722413" y="245110"/>
                  <a:pt x="6731303" y="246380"/>
                </a:cubicBezTo>
                <a:lnTo>
                  <a:pt x="6740193" y="246380"/>
                </a:lnTo>
                <a:cubicBezTo>
                  <a:pt x="6741463" y="246380"/>
                  <a:pt x="6744003" y="246380"/>
                  <a:pt x="6744003" y="247650"/>
                </a:cubicBezTo>
                <a:cubicBezTo>
                  <a:pt x="6735113" y="247650"/>
                  <a:pt x="6740193" y="248920"/>
                  <a:pt x="6727493" y="248920"/>
                </a:cubicBezTo>
                <a:cubicBezTo>
                  <a:pt x="6709713" y="247650"/>
                  <a:pt x="6679233" y="247650"/>
                  <a:pt x="6646213" y="247650"/>
                </a:cubicBezTo>
                <a:lnTo>
                  <a:pt x="6646213" y="250190"/>
                </a:lnTo>
                <a:lnTo>
                  <a:pt x="6764323" y="250190"/>
                </a:lnTo>
                <a:lnTo>
                  <a:pt x="6745273" y="250190"/>
                </a:lnTo>
                <a:cubicBezTo>
                  <a:pt x="6764323" y="250190"/>
                  <a:pt x="6765593" y="248920"/>
                  <a:pt x="6784643" y="248920"/>
                </a:cubicBezTo>
                <a:cubicBezTo>
                  <a:pt x="6788453" y="250190"/>
                  <a:pt x="6765593" y="251460"/>
                  <a:pt x="6790993" y="251460"/>
                </a:cubicBezTo>
                <a:cubicBezTo>
                  <a:pt x="6799883" y="250190"/>
                  <a:pt x="6804963" y="248920"/>
                  <a:pt x="6817663" y="248920"/>
                </a:cubicBezTo>
                <a:cubicBezTo>
                  <a:pt x="6835443" y="250190"/>
                  <a:pt x="6858303" y="250190"/>
                  <a:pt x="6881163" y="251460"/>
                </a:cubicBezTo>
                <a:cubicBezTo>
                  <a:pt x="6881163" y="283210"/>
                  <a:pt x="6881163" y="313690"/>
                  <a:pt x="6882433" y="337820"/>
                </a:cubicBezTo>
                <a:cubicBezTo>
                  <a:pt x="6884973" y="345440"/>
                  <a:pt x="6884973" y="364490"/>
                  <a:pt x="6884973" y="384810"/>
                </a:cubicBezTo>
                <a:close/>
                <a:moveTo>
                  <a:pt x="6848143" y="7406483"/>
                </a:moveTo>
                <a:cubicBezTo>
                  <a:pt x="6846873" y="7433962"/>
                  <a:pt x="6844333" y="7321548"/>
                  <a:pt x="6848143" y="7327793"/>
                </a:cubicBezTo>
                <a:cubicBezTo>
                  <a:pt x="6846873" y="7354023"/>
                  <a:pt x="6846873" y="7385249"/>
                  <a:pt x="6848143" y="7406483"/>
                </a:cubicBezTo>
                <a:close/>
                <a:moveTo>
                  <a:pt x="6843063" y="7005539"/>
                </a:moveTo>
                <a:cubicBezTo>
                  <a:pt x="6841793" y="6985555"/>
                  <a:pt x="6843063" y="6918106"/>
                  <a:pt x="6843063" y="6894374"/>
                </a:cubicBezTo>
                <a:cubicBezTo>
                  <a:pt x="6844333" y="6918106"/>
                  <a:pt x="6843063" y="6974313"/>
                  <a:pt x="6843063" y="7005539"/>
                </a:cubicBezTo>
                <a:close/>
                <a:moveTo>
                  <a:pt x="6844333" y="7475180"/>
                </a:moveTo>
                <a:cubicBezTo>
                  <a:pt x="6844333" y="7511402"/>
                  <a:pt x="6841793" y="7462690"/>
                  <a:pt x="6841793" y="7482675"/>
                </a:cubicBezTo>
                <a:lnTo>
                  <a:pt x="6841793" y="7375256"/>
                </a:lnTo>
                <a:cubicBezTo>
                  <a:pt x="6844333" y="7372759"/>
                  <a:pt x="6841793" y="7461441"/>
                  <a:pt x="6844333" y="7475180"/>
                </a:cubicBezTo>
                <a:close/>
                <a:moveTo>
                  <a:pt x="2024814" y="8353333"/>
                </a:moveTo>
                <a:cubicBezTo>
                  <a:pt x="2051294" y="8352063"/>
                  <a:pt x="2073360" y="8355873"/>
                  <a:pt x="2116021" y="8353333"/>
                </a:cubicBezTo>
                <a:cubicBezTo>
                  <a:pt x="2114550" y="8354604"/>
                  <a:pt x="2118964" y="8354604"/>
                  <a:pt x="2129261" y="8354604"/>
                </a:cubicBezTo>
                <a:cubicBezTo>
                  <a:pt x="2099839" y="8355873"/>
                  <a:pt x="2104253" y="8353333"/>
                  <a:pt x="2049823" y="8354604"/>
                </a:cubicBezTo>
                <a:cubicBezTo>
                  <a:pt x="2055707" y="8353333"/>
                  <a:pt x="2039525" y="8353333"/>
                  <a:pt x="2024814" y="8353333"/>
                </a:cubicBezTo>
                <a:close/>
                <a:moveTo>
                  <a:pt x="359410" y="8343173"/>
                </a:moveTo>
                <a:cubicBezTo>
                  <a:pt x="360680" y="8341904"/>
                  <a:pt x="372110" y="8341904"/>
                  <a:pt x="379730" y="8341904"/>
                </a:cubicBezTo>
                <a:cubicBezTo>
                  <a:pt x="377190" y="8341904"/>
                  <a:pt x="375920" y="8343173"/>
                  <a:pt x="374650" y="8344444"/>
                </a:cubicBezTo>
                <a:cubicBezTo>
                  <a:pt x="364490" y="8345713"/>
                  <a:pt x="369570" y="8343173"/>
                  <a:pt x="359410" y="8343173"/>
                </a:cubicBezTo>
                <a:close/>
                <a:moveTo>
                  <a:pt x="372110" y="8311423"/>
                </a:moveTo>
                <a:cubicBezTo>
                  <a:pt x="373380" y="8313963"/>
                  <a:pt x="373380" y="8313963"/>
                  <a:pt x="374650" y="8313963"/>
                </a:cubicBezTo>
                <a:cubicBezTo>
                  <a:pt x="375920" y="8313963"/>
                  <a:pt x="375920" y="8312694"/>
                  <a:pt x="377190" y="8312694"/>
                </a:cubicBezTo>
                <a:cubicBezTo>
                  <a:pt x="387350" y="8312694"/>
                  <a:pt x="392430" y="8315233"/>
                  <a:pt x="402590" y="8313963"/>
                </a:cubicBezTo>
                <a:cubicBezTo>
                  <a:pt x="403860" y="8315233"/>
                  <a:pt x="403860" y="8316504"/>
                  <a:pt x="410210" y="8316504"/>
                </a:cubicBezTo>
                <a:cubicBezTo>
                  <a:pt x="400050" y="8319044"/>
                  <a:pt x="383540" y="8316504"/>
                  <a:pt x="373380" y="8316504"/>
                </a:cubicBezTo>
                <a:cubicBezTo>
                  <a:pt x="373380" y="8313963"/>
                  <a:pt x="373380" y="8312694"/>
                  <a:pt x="372110" y="8311423"/>
                </a:cubicBezTo>
                <a:close/>
                <a:moveTo>
                  <a:pt x="411480" y="8308883"/>
                </a:moveTo>
                <a:lnTo>
                  <a:pt x="419100" y="8308883"/>
                </a:lnTo>
                <a:cubicBezTo>
                  <a:pt x="420370" y="8311423"/>
                  <a:pt x="408940" y="8311423"/>
                  <a:pt x="411480" y="8308883"/>
                </a:cubicBezTo>
                <a:close/>
                <a:moveTo>
                  <a:pt x="419100" y="8313963"/>
                </a:moveTo>
                <a:lnTo>
                  <a:pt x="447040" y="8313963"/>
                </a:lnTo>
                <a:cubicBezTo>
                  <a:pt x="445770" y="8313963"/>
                  <a:pt x="440690" y="8315233"/>
                  <a:pt x="435610" y="8315233"/>
                </a:cubicBezTo>
                <a:lnTo>
                  <a:pt x="421640" y="8315233"/>
                </a:lnTo>
                <a:cubicBezTo>
                  <a:pt x="420370" y="8315233"/>
                  <a:pt x="420370" y="8315233"/>
                  <a:pt x="419100" y="8313963"/>
                </a:cubicBezTo>
                <a:cubicBezTo>
                  <a:pt x="417830" y="8315233"/>
                  <a:pt x="415290" y="8315233"/>
                  <a:pt x="414020" y="8315233"/>
                </a:cubicBezTo>
                <a:cubicBezTo>
                  <a:pt x="415290" y="8313963"/>
                  <a:pt x="416560" y="8313963"/>
                  <a:pt x="419100" y="8313963"/>
                </a:cubicBezTo>
                <a:cubicBezTo>
                  <a:pt x="417830" y="8313963"/>
                  <a:pt x="417830" y="8313963"/>
                  <a:pt x="419100" y="8313963"/>
                </a:cubicBezTo>
                <a:close/>
                <a:moveTo>
                  <a:pt x="377190" y="5702784"/>
                </a:moveTo>
                <a:cubicBezTo>
                  <a:pt x="378460" y="5691543"/>
                  <a:pt x="379730" y="5735259"/>
                  <a:pt x="379730" y="5701535"/>
                </a:cubicBezTo>
                <a:cubicBezTo>
                  <a:pt x="381000" y="5757742"/>
                  <a:pt x="381000" y="5795214"/>
                  <a:pt x="382270" y="5857666"/>
                </a:cubicBezTo>
                <a:cubicBezTo>
                  <a:pt x="381000" y="5872654"/>
                  <a:pt x="379730" y="5872654"/>
                  <a:pt x="378460" y="5858915"/>
                </a:cubicBezTo>
                <a:cubicBezTo>
                  <a:pt x="377190" y="5893888"/>
                  <a:pt x="377190" y="5936356"/>
                  <a:pt x="375920" y="5960088"/>
                </a:cubicBezTo>
                <a:cubicBezTo>
                  <a:pt x="374650" y="5896386"/>
                  <a:pt x="377190" y="5833934"/>
                  <a:pt x="374650" y="5770233"/>
                </a:cubicBezTo>
                <a:cubicBezTo>
                  <a:pt x="374650" y="5731512"/>
                  <a:pt x="378460" y="5747750"/>
                  <a:pt x="377190" y="5702784"/>
                </a:cubicBezTo>
                <a:close/>
                <a:moveTo>
                  <a:pt x="387350" y="6269851"/>
                </a:moveTo>
                <a:cubicBezTo>
                  <a:pt x="387350" y="6298579"/>
                  <a:pt x="384810" y="6279843"/>
                  <a:pt x="384810" y="6314816"/>
                </a:cubicBezTo>
                <a:cubicBezTo>
                  <a:pt x="382270" y="6288587"/>
                  <a:pt x="384810" y="6257361"/>
                  <a:pt x="384810" y="6213644"/>
                </a:cubicBezTo>
                <a:cubicBezTo>
                  <a:pt x="387350" y="6208648"/>
                  <a:pt x="384810" y="6276096"/>
                  <a:pt x="387350" y="6269851"/>
                </a:cubicBezTo>
                <a:close/>
                <a:moveTo>
                  <a:pt x="6264476" y="173990"/>
                </a:moveTo>
                <a:cubicBezTo>
                  <a:pt x="6217402" y="173990"/>
                  <a:pt x="6226228" y="170180"/>
                  <a:pt x="6190922" y="170180"/>
                </a:cubicBezTo>
                <a:cubicBezTo>
                  <a:pt x="6218872" y="163830"/>
                  <a:pt x="6343915" y="170180"/>
                  <a:pt x="6264476" y="173990"/>
                </a:cubicBezTo>
                <a:close/>
                <a:moveTo>
                  <a:pt x="6268889" y="179070"/>
                </a:moveTo>
                <a:lnTo>
                  <a:pt x="6217402" y="179070"/>
                </a:lnTo>
                <a:cubicBezTo>
                  <a:pt x="6220344" y="176530"/>
                  <a:pt x="6236526" y="175260"/>
                  <a:pt x="6265947" y="176530"/>
                </a:cubicBezTo>
                <a:cubicBezTo>
                  <a:pt x="6268889" y="177800"/>
                  <a:pt x="6268889" y="179070"/>
                  <a:pt x="6268889" y="179070"/>
                </a:cubicBezTo>
                <a:close/>
                <a:moveTo>
                  <a:pt x="6052640" y="231140"/>
                </a:moveTo>
                <a:cubicBezTo>
                  <a:pt x="6045285" y="232410"/>
                  <a:pt x="5971730" y="231140"/>
                  <a:pt x="5959962" y="231140"/>
                </a:cubicBezTo>
                <a:cubicBezTo>
                  <a:pt x="5959962" y="229870"/>
                  <a:pt x="5995268" y="229870"/>
                  <a:pt x="5984970" y="228600"/>
                </a:cubicBezTo>
                <a:cubicBezTo>
                  <a:pt x="6026160" y="228600"/>
                  <a:pt x="6032045" y="229870"/>
                  <a:pt x="6077648" y="228600"/>
                </a:cubicBezTo>
                <a:cubicBezTo>
                  <a:pt x="6076178" y="229870"/>
                  <a:pt x="6054111" y="228600"/>
                  <a:pt x="6037929" y="229870"/>
                </a:cubicBezTo>
                <a:cubicBezTo>
                  <a:pt x="6037929" y="229870"/>
                  <a:pt x="6042342" y="229870"/>
                  <a:pt x="6052640" y="231140"/>
                </a:cubicBezTo>
                <a:close/>
                <a:moveTo>
                  <a:pt x="6518973" y="207010"/>
                </a:moveTo>
                <a:cubicBezTo>
                  <a:pt x="6524292" y="207010"/>
                  <a:pt x="6534453" y="205740"/>
                  <a:pt x="6547153" y="205740"/>
                </a:cubicBezTo>
                <a:lnTo>
                  <a:pt x="6599223" y="205740"/>
                </a:lnTo>
                <a:cubicBezTo>
                  <a:pt x="6594143" y="207010"/>
                  <a:pt x="6557313" y="208280"/>
                  <a:pt x="6531913" y="208280"/>
                </a:cubicBezTo>
                <a:cubicBezTo>
                  <a:pt x="6533183" y="207010"/>
                  <a:pt x="6528103" y="207010"/>
                  <a:pt x="6518973" y="207010"/>
                </a:cubicBezTo>
                <a:close/>
                <a:moveTo>
                  <a:pt x="6917992" y="153670"/>
                </a:moveTo>
                <a:lnTo>
                  <a:pt x="6883703" y="153670"/>
                </a:lnTo>
                <a:cubicBezTo>
                  <a:pt x="6877353" y="153670"/>
                  <a:pt x="6871003" y="153670"/>
                  <a:pt x="6865923" y="154940"/>
                </a:cubicBezTo>
                <a:lnTo>
                  <a:pt x="6846873" y="154940"/>
                </a:lnTo>
                <a:cubicBezTo>
                  <a:pt x="6845603" y="154940"/>
                  <a:pt x="6849413" y="152400"/>
                  <a:pt x="6846873" y="152400"/>
                </a:cubicBezTo>
                <a:lnTo>
                  <a:pt x="6756703" y="152400"/>
                </a:lnTo>
                <a:cubicBezTo>
                  <a:pt x="6751623" y="152400"/>
                  <a:pt x="6741463" y="148590"/>
                  <a:pt x="6731303" y="148590"/>
                </a:cubicBezTo>
                <a:cubicBezTo>
                  <a:pt x="6709713" y="151130"/>
                  <a:pt x="6683043" y="151130"/>
                  <a:pt x="6651293" y="149860"/>
                </a:cubicBezTo>
                <a:cubicBezTo>
                  <a:pt x="6632243" y="149860"/>
                  <a:pt x="6611923" y="148590"/>
                  <a:pt x="6587793" y="148590"/>
                </a:cubicBezTo>
                <a:cubicBezTo>
                  <a:pt x="6589063" y="151130"/>
                  <a:pt x="6630973" y="149860"/>
                  <a:pt x="6638593" y="151130"/>
                </a:cubicBezTo>
                <a:cubicBezTo>
                  <a:pt x="6622083" y="158750"/>
                  <a:pt x="6564933" y="148590"/>
                  <a:pt x="6548423" y="152400"/>
                </a:cubicBezTo>
                <a:cubicBezTo>
                  <a:pt x="6533183" y="152400"/>
                  <a:pt x="6542073" y="151130"/>
                  <a:pt x="6548423" y="151130"/>
                </a:cubicBezTo>
                <a:cubicBezTo>
                  <a:pt x="6540803" y="144780"/>
                  <a:pt x="6445419" y="152400"/>
                  <a:pt x="6417469" y="153670"/>
                </a:cubicBezTo>
                <a:cubicBezTo>
                  <a:pt x="6390989" y="153670"/>
                  <a:pt x="6367452" y="153670"/>
                  <a:pt x="6342443" y="152400"/>
                </a:cubicBezTo>
                <a:cubicBezTo>
                  <a:pt x="6357155" y="147320"/>
                  <a:pt x="6370394" y="151130"/>
                  <a:pt x="6417469" y="151130"/>
                </a:cubicBezTo>
                <a:cubicBezTo>
                  <a:pt x="6433651" y="147320"/>
                  <a:pt x="6385105" y="148590"/>
                  <a:pt x="6358625" y="148590"/>
                </a:cubicBezTo>
                <a:cubicBezTo>
                  <a:pt x="6349799" y="152400"/>
                  <a:pt x="6257121" y="148590"/>
                  <a:pt x="6267418" y="154940"/>
                </a:cubicBezTo>
                <a:cubicBezTo>
                  <a:pt x="6230641" y="154940"/>
                  <a:pt x="6224757" y="151130"/>
                  <a:pt x="6193864" y="151130"/>
                </a:cubicBezTo>
                <a:cubicBezTo>
                  <a:pt x="6190922" y="151130"/>
                  <a:pt x="6118839" y="154940"/>
                  <a:pt x="6133550" y="149860"/>
                </a:cubicBezTo>
                <a:cubicBezTo>
                  <a:pt x="6080591" y="149860"/>
                  <a:pt x="6065880" y="153670"/>
                  <a:pt x="6012921" y="151130"/>
                </a:cubicBezTo>
                <a:cubicBezTo>
                  <a:pt x="6018805" y="154940"/>
                  <a:pt x="5668687" y="157480"/>
                  <a:pt x="5743713" y="148590"/>
                </a:cubicBezTo>
                <a:cubicBezTo>
                  <a:pt x="5796672" y="149860"/>
                  <a:pt x="5754010" y="151130"/>
                  <a:pt x="5818738" y="149860"/>
                </a:cubicBezTo>
                <a:cubicBezTo>
                  <a:pt x="5855515" y="148590"/>
                  <a:pt x="5899648" y="148590"/>
                  <a:pt x="5924656" y="147320"/>
                </a:cubicBezTo>
                <a:cubicBezTo>
                  <a:pt x="5905532" y="143510"/>
                  <a:pt x="5854044" y="146050"/>
                  <a:pt x="5790787" y="144780"/>
                </a:cubicBezTo>
                <a:cubicBezTo>
                  <a:pt x="5811382" y="138430"/>
                  <a:pt x="5840804" y="144780"/>
                  <a:pt x="5880524" y="144780"/>
                </a:cubicBezTo>
                <a:cubicBezTo>
                  <a:pt x="5898176" y="143510"/>
                  <a:pt x="5902590" y="140970"/>
                  <a:pt x="5915830" y="139700"/>
                </a:cubicBezTo>
                <a:lnTo>
                  <a:pt x="5939367" y="139700"/>
                </a:lnTo>
                <a:cubicBezTo>
                  <a:pt x="5940838" y="140970"/>
                  <a:pt x="5927598" y="142240"/>
                  <a:pt x="5926127" y="142240"/>
                </a:cubicBezTo>
                <a:cubicBezTo>
                  <a:pt x="5949664" y="146050"/>
                  <a:pt x="6039400" y="146050"/>
                  <a:pt x="6135021" y="147320"/>
                </a:cubicBezTo>
                <a:cubicBezTo>
                  <a:pt x="6161500" y="146050"/>
                  <a:pt x="6155616" y="142240"/>
                  <a:pt x="6210046" y="143510"/>
                </a:cubicBezTo>
                <a:cubicBezTo>
                  <a:pt x="6198277" y="144780"/>
                  <a:pt x="6193864" y="146050"/>
                  <a:pt x="6193864" y="148590"/>
                </a:cubicBezTo>
                <a:cubicBezTo>
                  <a:pt x="6217402" y="144780"/>
                  <a:pt x="6265947" y="144780"/>
                  <a:pt x="6329204" y="146050"/>
                </a:cubicBezTo>
                <a:cubicBezTo>
                  <a:pt x="6368923" y="146050"/>
                  <a:pt x="6404229" y="143510"/>
                  <a:pt x="6373336" y="147320"/>
                </a:cubicBezTo>
                <a:cubicBezTo>
                  <a:pt x="6398345" y="147320"/>
                  <a:pt x="6401287" y="146050"/>
                  <a:pt x="6404229" y="144780"/>
                </a:cubicBezTo>
                <a:cubicBezTo>
                  <a:pt x="6467486" y="143510"/>
                  <a:pt x="6528103" y="148590"/>
                  <a:pt x="6536993" y="143510"/>
                </a:cubicBezTo>
                <a:cubicBezTo>
                  <a:pt x="6542073" y="139700"/>
                  <a:pt x="6455717" y="144780"/>
                  <a:pt x="6480725" y="139700"/>
                </a:cubicBezTo>
                <a:cubicBezTo>
                  <a:pt x="6520445" y="139700"/>
                  <a:pt x="6539533" y="140970"/>
                  <a:pt x="6559853" y="140970"/>
                </a:cubicBezTo>
                <a:lnTo>
                  <a:pt x="6601763" y="140970"/>
                </a:lnTo>
                <a:cubicBezTo>
                  <a:pt x="6595413" y="143510"/>
                  <a:pt x="6567473" y="143510"/>
                  <a:pt x="6562393" y="146050"/>
                </a:cubicBezTo>
                <a:cubicBezTo>
                  <a:pt x="6581443" y="144780"/>
                  <a:pt x="6633513" y="146050"/>
                  <a:pt x="6650023" y="143510"/>
                </a:cubicBezTo>
                <a:cubicBezTo>
                  <a:pt x="6655103" y="143510"/>
                  <a:pt x="6657643" y="142240"/>
                  <a:pt x="6653833" y="140970"/>
                </a:cubicBezTo>
                <a:cubicBezTo>
                  <a:pt x="6690663" y="143510"/>
                  <a:pt x="6745273" y="143510"/>
                  <a:pt x="6796073" y="140970"/>
                </a:cubicBezTo>
                <a:cubicBezTo>
                  <a:pt x="6816393" y="142240"/>
                  <a:pt x="6844333" y="142240"/>
                  <a:pt x="6878623" y="142240"/>
                </a:cubicBezTo>
                <a:lnTo>
                  <a:pt x="6989113" y="142240"/>
                </a:lnTo>
                <a:lnTo>
                  <a:pt x="6989113" y="180340"/>
                </a:lnTo>
                <a:cubicBezTo>
                  <a:pt x="6989113" y="184150"/>
                  <a:pt x="6990383" y="189230"/>
                  <a:pt x="6990383" y="194310"/>
                </a:cubicBezTo>
                <a:cubicBezTo>
                  <a:pt x="6990383" y="214630"/>
                  <a:pt x="6991653" y="234950"/>
                  <a:pt x="6992923" y="252730"/>
                </a:cubicBezTo>
                <a:lnTo>
                  <a:pt x="6992923" y="260350"/>
                </a:lnTo>
                <a:cubicBezTo>
                  <a:pt x="6992923" y="257810"/>
                  <a:pt x="6991653" y="255270"/>
                  <a:pt x="6990383" y="257810"/>
                </a:cubicBezTo>
                <a:cubicBezTo>
                  <a:pt x="6990383" y="289560"/>
                  <a:pt x="6991653" y="317500"/>
                  <a:pt x="6991653" y="344170"/>
                </a:cubicBezTo>
                <a:cubicBezTo>
                  <a:pt x="6990383" y="508000"/>
                  <a:pt x="6991653" y="674125"/>
                  <a:pt x="6991653" y="835252"/>
                </a:cubicBezTo>
                <a:lnTo>
                  <a:pt x="6991653" y="913942"/>
                </a:lnTo>
                <a:cubicBezTo>
                  <a:pt x="6991653" y="913942"/>
                  <a:pt x="6990383" y="915191"/>
                  <a:pt x="6989113" y="913942"/>
                </a:cubicBezTo>
                <a:cubicBezTo>
                  <a:pt x="6987843" y="770302"/>
                  <a:pt x="6987843" y="706600"/>
                  <a:pt x="6986573" y="568960"/>
                </a:cubicBezTo>
                <a:cubicBezTo>
                  <a:pt x="6986573" y="537210"/>
                  <a:pt x="6984033" y="528320"/>
                  <a:pt x="6982763" y="516890"/>
                </a:cubicBezTo>
                <a:cubicBezTo>
                  <a:pt x="6985303" y="429260"/>
                  <a:pt x="6985303" y="335280"/>
                  <a:pt x="6982763" y="257810"/>
                </a:cubicBezTo>
                <a:cubicBezTo>
                  <a:pt x="6982763" y="241300"/>
                  <a:pt x="6982763" y="217170"/>
                  <a:pt x="6980223" y="209550"/>
                </a:cubicBezTo>
                <a:cubicBezTo>
                  <a:pt x="6978953" y="177800"/>
                  <a:pt x="6982763" y="184150"/>
                  <a:pt x="6982763" y="160020"/>
                </a:cubicBezTo>
                <a:lnTo>
                  <a:pt x="6982763" y="149860"/>
                </a:lnTo>
                <a:cubicBezTo>
                  <a:pt x="6937043" y="151130"/>
                  <a:pt x="6961173" y="154940"/>
                  <a:pt x="6916723" y="156210"/>
                </a:cubicBezTo>
                <a:cubicBezTo>
                  <a:pt x="6925613" y="158750"/>
                  <a:pt x="6949743" y="160020"/>
                  <a:pt x="6924343" y="162560"/>
                </a:cubicBezTo>
                <a:cubicBezTo>
                  <a:pt x="6914183" y="157480"/>
                  <a:pt x="6919263" y="154940"/>
                  <a:pt x="6917993" y="153670"/>
                </a:cubicBezTo>
                <a:close/>
                <a:moveTo>
                  <a:pt x="6972603" y="2929902"/>
                </a:moveTo>
                <a:cubicBezTo>
                  <a:pt x="6975142" y="2972370"/>
                  <a:pt x="6977683" y="3007343"/>
                  <a:pt x="6973873" y="3057305"/>
                </a:cubicBezTo>
                <a:cubicBezTo>
                  <a:pt x="6977683" y="3069795"/>
                  <a:pt x="6977683" y="3049811"/>
                  <a:pt x="6977683" y="3038569"/>
                </a:cubicBezTo>
                <a:cubicBezTo>
                  <a:pt x="6977683" y="3048562"/>
                  <a:pt x="6977683" y="3059803"/>
                  <a:pt x="6978953" y="3071044"/>
                </a:cubicBezTo>
                <a:cubicBezTo>
                  <a:pt x="6977683" y="3082286"/>
                  <a:pt x="6975142" y="3081037"/>
                  <a:pt x="6972603" y="3068546"/>
                </a:cubicBezTo>
                <a:lnTo>
                  <a:pt x="6972603" y="3084784"/>
                </a:lnTo>
                <a:lnTo>
                  <a:pt x="6972603" y="3043566"/>
                </a:lnTo>
                <a:cubicBezTo>
                  <a:pt x="6972603" y="3032324"/>
                  <a:pt x="6973873" y="3019834"/>
                  <a:pt x="6973873" y="3004845"/>
                </a:cubicBezTo>
                <a:cubicBezTo>
                  <a:pt x="6972603" y="2978615"/>
                  <a:pt x="6970063" y="2952385"/>
                  <a:pt x="6972603" y="2929902"/>
                </a:cubicBezTo>
                <a:close/>
                <a:moveTo>
                  <a:pt x="6942123" y="8505733"/>
                </a:moveTo>
                <a:cubicBezTo>
                  <a:pt x="6939583" y="8505733"/>
                  <a:pt x="6937042" y="8505733"/>
                  <a:pt x="6935773" y="8504463"/>
                </a:cubicBezTo>
                <a:lnTo>
                  <a:pt x="6978953" y="8504463"/>
                </a:lnTo>
                <a:cubicBezTo>
                  <a:pt x="6978953" y="8413023"/>
                  <a:pt x="6976413" y="8345713"/>
                  <a:pt x="6976413" y="8279673"/>
                </a:cubicBezTo>
                <a:lnTo>
                  <a:pt x="6977683" y="8279673"/>
                </a:lnTo>
                <a:cubicBezTo>
                  <a:pt x="6977683" y="8354604"/>
                  <a:pt x="6978953" y="8429533"/>
                  <a:pt x="6978953" y="8505733"/>
                </a:cubicBezTo>
                <a:lnTo>
                  <a:pt x="6942123" y="8505733"/>
                </a:lnTo>
                <a:close/>
                <a:moveTo>
                  <a:pt x="6976413" y="8266973"/>
                </a:moveTo>
                <a:cubicBezTo>
                  <a:pt x="6976413" y="8266973"/>
                  <a:pt x="6976413" y="8268244"/>
                  <a:pt x="6975142" y="8270783"/>
                </a:cubicBezTo>
                <a:cubicBezTo>
                  <a:pt x="6975142" y="8233954"/>
                  <a:pt x="6973873" y="8214904"/>
                  <a:pt x="6973873" y="8169183"/>
                </a:cubicBezTo>
                <a:cubicBezTo>
                  <a:pt x="6973873" y="8169183"/>
                  <a:pt x="6975142" y="8174263"/>
                  <a:pt x="6975142" y="8180613"/>
                </a:cubicBezTo>
                <a:lnTo>
                  <a:pt x="6975142" y="8225063"/>
                </a:lnTo>
                <a:cubicBezTo>
                  <a:pt x="6976413" y="8239033"/>
                  <a:pt x="6976413" y="8253004"/>
                  <a:pt x="6976413" y="8266973"/>
                </a:cubicBezTo>
                <a:close/>
                <a:moveTo>
                  <a:pt x="6973873" y="8055987"/>
                </a:moveTo>
                <a:cubicBezTo>
                  <a:pt x="6973873" y="8033504"/>
                  <a:pt x="6973873" y="8034753"/>
                  <a:pt x="6975143" y="8033504"/>
                </a:cubicBezTo>
                <a:lnTo>
                  <a:pt x="6975143" y="8102201"/>
                </a:lnTo>
                <a:cubicBezTo>
                  <a:pt x="6975143" y="8087213"/>
                  <a:pt x="6975143" y="8070975"/>
                  <a:pt x="6973873" y="8055987"/>
                </a:cubicBezTo>
                <a:close/>
                <a:moveTo>
                  <a:pt x="6978953" y="3804234"/>
                </a:moveTo>
                <a:cubicBezTo>
                  <a:pt x="6978953" y="3799238"/>
                  <a:pt x="6977683" y="3795491"/>
                  <a:pt x="6977683" y="3790495"/>
                </a:cubicBezTo>
                <a:cubicBezTo>
                  <a:pt x="6977683" y="3786748"/>
                  <a:pt x="6978953" y="3784250"/>
                  <a:pt x="6978953" y="3781752"/>
                </a:cubicBezTo>
                <a:lnTo>
                  <a:pt x="6978953" y="3804234"/>
                </a:lnTo>
                <a:close/>
                <a:moveTo>
                  <a:pt x="6978953" y="3640609"/>
                </a:moveTo>
                <a:lnTo>
                  <a:pt x="6978953" y="3630617"/>
                </a:lnTo>
                <a:lnTo>
                  <a:pt x="6978953" y="3640609"/>
                </a:lnTo>
                <a:close/>
                <a:moveTo>
                  <a:pt x="6975143" y="3554425"/>
                </a:moveTo>
                <a:cubicBezTo>
                  <a:pt x="6971333" y="3535690"/>
                  <a:pt x="6975143" y="3491973"/>
                  <a:pt x="6976413" y="3478233"/>
                </a:cubicBezTo>
                <a:cubicBezTo>
                  <a:pt x="6981493" y="3503214"/>
                  <a:pt x="6975143" y="3521950"/>
                  <a:pt x="6975143" y="3554425"/>
                </a:cubicBezTo>
                <a:close/>
                <a:moveTo>
                  <a:pt x="6978953" y="3419528"/>
                </a:moveTo>
                <a:cubicBezTo>
                  <a:pt x="6978953" y="3413283"/>
                  <a:pt x="6977683" y="3408287"/>
                  <a:pt x="6977683" y="3402041"/>
                </a:cubicBezTo>
                <a:cubicBezTo>
                  <a:pt x="6976413" y="3389551"/>
                  <a:pt x="6972603" y="3393298"/>
                  <a:pt x="6970063" y="3387053"/>
                </a:cubicBezTo>
                <a:lnTo>
                  <a:pt x="6970063" y="3375812"/>
                </a:lnTo>
                <a:cubicBezTo>
                  <a:pt x="6971333" y="3333344"/>
                  <a:pt x="6972603" y="3283382"/>
                  <a:pt x="6975143" y="3250907"/>
                </a:cubicBezTo>
                <a:cubicBezTo>
                  <a:pt x="6972603" y="3218432"/>
                  <a:pt x="6975143" y="3178462"/>
                  <a:pt x="6975143" y="3143489"/>
                </a:cubicBezTo>
                <a:cubicBezTo>
                  <a:pt x="6975143" y="3133497"/>
                  <a:pt x="6975143" y="3124753"/>
                  <a:pt x="6973873" y="3116010"/>
                </a:cubicBezTo>
                <a:cubicBezTo>
                  <a:pt x="6975143" y="3108516"/>
                  <a:pt x="6977683" y="3097274"/>
                  <a:pt x="6978953" y="3089780"/>
                </a:cubicBezTo>
                <a:lnTo>
                  <a:pt x="6978953" y="3163474"/>
                </a:lnTo>
                <a:cubicBezTo>
                  <a:pt x="6975143" y="3173466"/>
                  <a:pt x="6977683" y="3240915"/>
                  <a:pt x="6977683" y="3298371"/>
                </a:cubicBezTo>
                <a:cubicBezTo>
                  <a:pt x="6978953" y="3323352"/>
                  <a:pt x="6978953" y="3283382"/>
                  <a:pt x="6980223" y="3308363"/>
                </a:cubicBezTo>
                <a:cubicBezTo>
                  <a:pt x="6978953" y="3344585"/>
                  <a:pt x="6978953" y="3382057"/>
                  <a:pt x="6978953" y="3419528"/>
                </a:cubicBezTo>
                <a:close/>
                <a:moveTo>
                  <a:pt x="6978953" y="8656863"/>
                </a:moveTo>
                <a:cubicBezTo>
                  <a:pt x="7001813" y="8654323"/>
                  <a:pt x="7085633" y="8655594"/>
                  <a:pt x="7127543" y="8655594"/>
                </a:cubicBezTo>
                <a:cubicBezTo>
                  <a:pt x="7127543" y="8640354"/>
                  <a:pt x="7126273" y="8630194"/>
                  <a:pt x="7126273" y="8630194"/>
                </a:cubicBezTo>
                <a:lnTo>
                  <a:pt x="7126273" y="8560344"/>
                </a:lnTo>
                <a:cubicBezTo>
                  <a:pt x="7126273" y="8589554"/>
                  <a:pt x="7128813" y="8622573"/>
                  <a:pt x="7128813" y="8543834"/>
                </a:cubicBezTo>
                <a:cubicBezTo>
                  <a:pt x="7128813" y="8573044"/>
                  <a:pt x="7130083" y="8613684"/>
                  <a:pt x="7130083" y="8658134"/>
                </a:cubicBezTo>
                <a:cubicBezTo>
                  <a:pt x="7080553" y="8656863"/>
                  <a:pt x="7027213" y="8656863"/>
                  <a:pt x="6978953" y="8656863"/>
                </a:cubicBezTo>
                <a:close/>
                <a:moveTo>
                  <a:pt x="7128813" y="8402863"/>
                </a:moveTo>
                <a:cubicBezTo>
                  <a:pt x="7127543" y="8410484"/>
                  <a:pt x="7128813" y="8322854"/>
                  <a:pt x="7126273" y="8350794"/>
                </a:cubicBezTo>
                <a:cubicBezTo>
                  <a:pt x="7126273" y="8336823"/>
                  <a:pt x="7126273" y="8320313"/>
                  <a:pt x="7127543" y="8301263"/>
                </a:cubicBezTo>
                <a:cubicBezTo>
                  <a:pt x="7127543" y="8286023"/>
                  <a:pt x="7127543" y="8269513"/>
                  <a:pt x="7128813" y="8253004"/>
                </a:cubicBezTo>
                <a:lnTo>
                  <a:pt x="7128813" y="8402863"/>
                </a:lnTo>
                <a:close/>
                <a:moveTo>
                  <a:pt x="7132623" y="8259354"/>
                </a:moveTo>
                <a:lnTo>
                  <a:pt x="7132623" y="8345713"/>
                </a:lnTo>
                <a:cubicBezTo>
                  <a:pt x="7131353" y="8326663"/>
                  <a:pt x="7131353" y="8302534"/>
                  <a:pt x="7131353" y="8273323"/>
                </a:cubicBezTo>
                <a:lnTo>
                  <a:pt x="7131353" y="8206013"/>
                </a:lnTo>
                <a:cubicBezTo>
                  <a:pt x="7132623" y="8212363"/>
                  <a:pt x="7132623" y="8235224"/>
                  <a:pt x="7132623" y="8259354"/>
                </a:cubicBezTo>
                <a:close/>
                <a:moveTo>
                  <a:pt x="7131353" y="8597173"/>
                </a:moveTo>
                <a:cubicBezTo>
                  <a:pt x="7132623" y="8536213"/>
                  <a:pt x="7131353" y="8440963"/>
                  <a:pt x="7131353" y="8367304"/>
                </a:cubicBezTo>
                <a:cubicBezTo>
                  <a:pt x="7131353" y="8402863"/>
                  <a:pt x="7135163" y="8556534"/>
                  <a:pt x="7131353" y="8597173"/>
                </a:cubicBezTo>
                <a:close/>
              </a:path>
            </a:pathLst>
          </a:custGeom>
          <a:solidFill>
            <a:srgbClr val="1891C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31"/>
          <p:cNvSpPr txBox="1"/>
          <p:nvPr>
            <p:ph idx="4294967295" type="ctrTitle"/>
          </p:nvPr>
        </p:nvSpPr>
        <p:spPr>
          <a:xfrm>
            <a:off x="651650" y="871925"/>
            <a:ext cx="80415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 autotests report is a test run report for automated tests. 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It shows how many tests you was failed and passed.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Reports can be generated by the engine, runner or a third-party utility.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Your team can receive and analyze your autotest run results.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131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7. Autotests reports.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131"/>
          <p:cNvSpPr txBox="1"/>
          <p:nvPr/>
        </p:nvSpPr>
        <p:spPr>
          <a:xfrm>
            <a:off x="6481200" y="2368425"/>
            <a:ext cx="2211900" cy="27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Most popular reports: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Allure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Katalone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CucumberJS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Teamcity Reporter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Junit Reporter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131"/>
          <p:cNvSpPr/>
          <p:nvPr/>
        </p:nvSpPr>
        <p:spPr>
          <a:xfrm rot="-5400000">
            <a:off x="6264866" y="2221878"/>
            <a:ext cx="2570030" cy="2566513"/>
          </a:xfrm>
          <a:custGeom>
            <a:rect b="b" l="l" r="r" t="t"/>
            <a:pathLst>
              <a:path extrusionOk="0" h="8700043" w="7138973">
                <a:moveTo>
                  <a:pt x="2245477" y="186690"/>
                </a:moveTo>
                <a:cubicBezTo>
                  <a:pt x="2232237" y="191770"/>
                  <a:pt x="2295494" y="187960"/>
                  <a:pt x="2320502" y="189230"/>
                </a:cubicBezTo>
                <a:cubicBezTo>
                  <a:pt x="2329328" y="189230"/>
                  <a:pt x="2319031" y="193040"/>
                  <a:pt x="2349924" y="191770"/>
                </a:cubicBezTo>
                <a:cubicBezTo>
                  <a:pt x="2349924" y="190500"/>
                  <a:pt x="2376403" y="190500"/>
                  <a:pt x="2380816" y="189230"/>
                </a:cubicBezTo>
                <a:cubicBezTo>
                  <a:pt x="2346981" y="187960"/>
                  <a:pt x="2307262" y="186690"/>
                  <a:pt x="2245477" y="186690"/>
                </a:cubicBezTo>
                <a:close/>
                <a:moveTo>
                  <a:pt x="2426420" y="182880"/>
                </a:moveTo>
                <a:cubicBezTo>
                  <a:pt x="2374932" y="184150"/>
                  <a:pt x="2355808" y="181610"/>
                  <a:pt x="2321973" y="184150"/>
                </a:cubicBezTo>
                <a:cubicBezTo>
                  <a:pt x="2336684" y="186690"/>
                  <a:pt x="2429362" y="184150"/>
                  <a:pt x="2441131" y="186690"/>
                </a:cubicBezTo>
                <a:cubicBezTo>
                  <a:pt x="2410238" y="185420"/>
                  <a:pt x="2369048" y="189230"/>
                  <a:pt x="2410238" y="189230"/>
                </a:cubicBezTo>
                <a:cubicBezTo>
                  <a:pt x="2420536" y="185420"/>
                  <a:pt x="2442602" y="190500"/>
                  <a:pt x="2470552" y="189230"/>
                </a:cubicBezTo>
                <a:cubicBezTo>
                  <a:pt x="2477908" y="185420"/>
                  <a:pt x="2429362" y="186690"/>
                  <a:pt x="2426420" y="182880"/>
                </a:cubicBezTo>
                <a:close/>
                <a:moveTo>
                  <a:pt x="3335550" y="55880"/>
                </a:moveTo>
                <a:lnTo>
                  <a:pt x="3231102" y="55880"/>
                </a:lnTo>
                <a:cubicBezTo>
                  <a:pt x="3222276" y="60960"/>
                  <a:pt x="3331136" y="58420"/>
                  <a:pt x="3335550" y="55880"/>
                </a:cubicBezTo>
                <a:close/>
                <a:moveTo>
                  <a:pt x="1865937" y="57150"/>
                </a:moveTo>
                <a:cubicBezTo>
                  <a:pt x="1921838" y="55880"/>
                  <a:pt x="2014517" y="59690"/>
                  <a:pt x="2045409" y="55880"/>
                </a:cubicBezTo>
                <a:cubicBezTo>
                  <a:pt x="1990979" y="57150"/>
                  <a:pt x="1896830" y="54610"/>
                  <a:pt x="1865937" y="57150"/>
                </a:cubicBezTo>
                <a:close/>
                <a:moveTo>
                  <a:pt x="2182220" y="199390"/>
                </a:moveTo>
                <a:lnTo>
                  <a:pt x="2145443" y="199390"/>
                </a:lnTo>
                <a:cubicBezTo>
                  <a:pt x="2133674" y="199390"/>
                  <a:pt x="2124848" y="199390"/>
                  <a:pt x="2121906" y="200660"/>
                </a:cubicBezTo>
                <a:cubicBezTo>
                  <a:pt x="2164567" y="201930"/>
                  <a:pt x="2098368" y="203200"/>
                  <a:pt x="2105724" y="204470"/>
                </a:cubicBezTo>
                <a:lnTo>
                  <a:pt x="2151327" y="204470"/>
                </a:lnTo>
                <a:cubicBezTo>
                  <a:pt x="2143972" y="201930"/>
                  <a:pt x="2163096" y="201930"/>
                  <a:pt x="2174865" y="200660"/>
                </a:cubicBezTo>
                <a:cubicBezTo>
                  <a:pt x="2191047" y="201930"/>
                  <a:pt x="2201344" y="201930"/>
                  <a:pt x="2216055" y="200660"/>
                </a:cubicBezTo>
                <a:cubicBezTo>
                  <a:pt x="2214584" y="200660"/>
                  <a:pt x="2198402" y="199390"/>
                  <a:pt x="2182220" y="199390"/>
                </a:cubicBezTo>
                <a:close/>
                <a:moveTo>
                  <a:pt x="2486734" y="176530"/>
                </a:moveTo>
                <a:cubicBezTo>
                  <a:pt x="2513214" y="179070"/>
                  <a:pt x="2561760" y="180340"/>
                  <a:pt x="2605892" y="177800"/>
                </a:cubicBezTo>
                <a:cubicBezTo>
                  <a:pt x="2641198" y="181610"/>
                  <a:pt x="2651496" y="186690"/>
                  <a:pt x="2739761" y="186690"/>
                </a:cubicBezTo>
                <a:cubicBezTo>
                  <a:pt x="2760356" y="185420"/>
                  <a:pt x="2742703" y="181610"/>
                  <a:pt x="2770653" y="181610"/>
                </a:cubicBezTo>
                <a:cubicBezTo>
                  <a:pt x="2763298" y="185420"/>
                  <a:pt x="2810373" y="185420"/>
                  <a:pt x="2814786" y="187960"/>
                </a:cubicBezTo>
                <a:cubicBezTo>
                  <a:pt x="2797133" y="187960"/>
                  <a:pt x="2722108" y="187960"/>
                  <a:pt x="2769182" y="189230"/>
                </a:cubicBezTo>
                <a:lnTo>
                  <a:pt x="2919233" y="189230"/>
                </a:lnTo>
                <a:cubicBezTo>
                  <a:pt x="2939828" y="187960"/>
                  <a:pt x="2922175" y="184150"/>
                  <a:pt x="2950126" y="184150"/>
                </a:cubicBezTo>
                <a:cubicBezTo>
                  <a:pt x="2997200" y="185420"/>
                  <a:pt x="2989845" y="185420"/>
                  <a:pt x="3025151" y="182880"/>
                </a:cubicBezTo>
                <a:cubicBezTo>
                  <a:pt x="3026622" y="185420"/>
                  <a:pt x="3022209" y="187960"/>
                  <a:pt x="3054572" y="186690"/>
                </a:cubicBezTo>
                <a:cubicBezTo>
                  <a:pt x="3067812" y="181610"/>
                  <a:pt x="3075168" y="180340"/>
                  <a:pt x="3086936" y="176530"/>
                </a:cubicBezTo>
                <a:cubicBezTo>
                  <a:pt x="3104589" y="176530"/>
                  <a:pt x="3129598" y="176530"/>
                  <a:pt x="3131069" y="177800"/>
                </a:cubicBezTo>
                <a:cubicBezTo>
                  <a:pt x="3098705" y="180340"/>
                  <a:pt x="3107531" y="185420"/>
                  <a:pt x="3069283" y="186690"/>
                </a:cubicBezTo>
                <a:cubicBezTo>
                  <a:pt x="3153135" y="186690"/>
                  <a:pt x="3141366" y="176530"/>
                  <a:pt x="3191383" y="172720"/>
                </a:cubicBezTo>
                <a:cubicBezTo>
                  <a:pt x="3203152" y="172720"/>
                  <a:pt x="3220805" y="172720"/>
                  <a:pt x="3222276" y="171450"/>
                </a:cubicBezTo>
                <a:cubicBezTo>
                  <a:pt x="3178143" y="172720"/>
                  <a:pt x="3160490" y="170180"/>
                  <a:pt x="3132540" y="170180"/>
                </a:cubicBezTo>
                <a:cubicBezTo>
                  <a:pt x="3094292" y="170180"/>
                  <a:pt x="3075168" y="173990"/>
                  <a:pt x="3028093" y="171450"/>
                </a:cubicBezTo>
                <a:cubicBezTo>
                  <a:pt x="3006027" y="176530"/>
                  <a:pt x="3060457" y="175260"/>
                  <a:pt x="3056044" y="180340"/>
                </a:cubicBezTo>
                <a:cubicBezTo>
                  <a:pt x="3035448" y="181610"/>
                  <a:pt x="3022209" y="177800"/>
                  <a:pt x="3026622" y="177800"/>
                </a:cubicBezTo>
                <a:cubicBezTo>
                  <a:pt x="2956010" y="177800"/>
                  <a:pt x="2900109" y="185420"/>
                  <a:pt x="2816257" y="181610"/>
                </a:cubicBezTo>
                <a:cubicBezTo>
                  <a:pt x="2816257" y="176530"/>
                  <a:pt x="2751529" y="176530"/>
                  <a:pt x="2697099" y="176530"/>
                </a:cubicBezTo>
                <a:cubicBezTo>
                  <a:pt x="2692686" y="179070"/>
                  <a:pt x="2716223" y="179070"/>
                  <a:pt x="2726521" y="180340"/>
                </a:cubicBezTo>
                <a:cubicBezTo>
                  <a:pt x="2658851" y="179070"/>
                  <a:pt x="2555875" y="172720"/>
                  <a:pt x="2486734" y="176530"/>
                </a:cubicBezTo>
                <a:close/>
                <a:moveTo>
                  <a:pt x="749385" y="168910"/>
                </a:moveTo>
                <a:cubicBezTo>
                  <a:pt x="743501" y="175260"/>
                  <a:pt x="686129" y="167640"/>
                  <a:pt x="674360" y="171450"/>
                </a:cubicBezTo>
                <a:cubicBezTo>
                  <a:pt x="702310" y="172720"/>
                  <a:pt x="711137" y="173990"/>
                  <a:pt x="747914" y="173990"/>
                </a:cubicBezTo>
                <a:cubicBezTo>
                  <a:pt x="752327" y="173990"/>
                  <a:pt x="786162" y="168910"/>
                  <a:pt x="749385" y="168910"/>
                </a:cubicBezTo>
                <a:close/>
                <a:moveTo>
                  <a:pt x="3512079" y="71120"/>
                </a:moveTo>
                <a:cubicBezTo>
                  <a:pt x="3460591" y="69850"/>
                  <a:pt x="3447352" y="66040"/>
                  <a:pt x="3378211" y="67310"/>
                </a:cubicBezTo>
                <a:cubicBezTo>
                  <a:pt x="3359087" y="72390"/>
                  <a:pt x="3509137" y="71120"/>
                  <a:pt x="3512079" y="71120"/>
                </a:cubicBezTo>
                <a:close/>
                <a:moveTo>
                  <a:pt x="4965510" y="74930"/>
                </a:moveTo>
                <a:cubicBezTo>
                  <a:pt x="4968452" y="71120"/>
                  <a:pt x="4930204" y="71120"/>
                  <a:pt x="4891956" y="71120"/>
                </a:cubicBezTo>
                <a:cubicBezTo>
                  <a:pt x="4883129" y="74930"/>
                  <a:pt x="4922848" y="74930"/>
                  <a:pt x="4965510" y="74930"/>
                </a:cubicBezTo>
                <a:close/>
                <a:moveTo>
                  <a:pt x="4156414" y="74930"/>
                </a:moveTo>
                <a:cubicBezTo>
                  <a:pt x="4101984" y="74930"/>
                  <a:pt x="4101984" y="71120"/>
                  <a:pt x="4051967" y="71120"/>
                </a:cubicBezTo>
                <a:cubicBezTo>
                  <a:pt x="4034314" y="76200"/>
                  <a:pt x="4107868" y="73660"/>
                  <a:pt x="4096100" y="77470"/>
                </a:cubicBezTo>
                <a:cubicBezTo>
                  <a:pt x="4129934" y="77470"/>
                  <a:pt x="4152001" y="77470"/>
                  <a:pt x="4156414" y="74930"/>
                </a:cubicBezTo>
                <a:close/>
                <a:moveTo>
                  <a:pt x="4278514" y="59690"/>
                </a:moveTo>
                <a:cubicBezTo>
                  <a:pt x="4271158" y="54610"/>
                  <a:pt x="4190249" y="57150"/>
                  <a:pt x="4129934" y="57150"/>
                </a:cubicBezTo>
                <a:cubicBezTo>
                  <a:pt x="4069620" y="57150"/>
                  <a:pt x="3997537" y="58420"/>
                  <a:pt x="3965173" y="55880"/>
                </a:cubicBezTo>
                <a:cubicBezTo>
                  <a:pt x="3990182" y="63500"/>
                  <a:pt x="4181422" y="58420"/>
                  <a:pt x="4278514" y="59690"/>
                </a:cubicBezTo>
                <a:close/>
                <a:moveTo>
                  <a:pt x="4037256" y="68580"/>
                </a:moveTo>
                <a:cubicBezTo>
                  <a:pt x="4050496" y="63500"/>
                  <a:pt x="3944578" y="67310"/>
                  <a:pt x="3932809" y="64770"/>
                </a:cubicBezTo>
                <a:cubicBezTo>
                  <a:pt x="3938694" y="68580"/>
                  <a:pt x="3851900" y="63500"/>
                  <a:pt x="3857784" y="67310"/>
                </a:cubicBezTo>
                <a:cubicBezTo>
                  <a:pt x="3932809" y="66040"/>
                  <a:pt x="3974000" y="68580"/>
                  <a:pt x="4037256" y="68580"/>
                </a:cubicBezTo>
                <a:close/>
                <a:moveTo>
                  <a:pt x="2291081" y="184150"/>
                </a:moveTo>
                <a:cubicBezTo>
                  <a:pt x="2305791" y="182880"/>
                  <a:pt x="2305791" y="179070"/>
                  <a:pt x="2336684" y="179070"/>
                </a:cubicBezTo>
                <a:cubicBezTo>
                  <a:pt x="2371990" y="177800"/>
                  <a:pt x="2445544" y="182880"/>
                  <a:pt x="2411709" y="179070"/>
                </a:cubicBezTo>
                <a:cubicBezTo>
                  <a:pt x="2374932" y="173990"/>
                  <a:pt x="2307262" y="176530"/>
                  <a:pt x="2276370" y="180340"/>
                </a:cubicBezTo>
                <a:cubicBezTo>
                  <a:pt x="2239593" y="176530"/>
                  <a:pt x="2198402" y="175260"/>
                  <a:pt x="2155741" y="180340"/>
                </a:cubicBezTo>
                <a:cubicBezTo>
                  <a:pt x="2232237" y="179070"/>
                  <a:pt x="2229295" y="184150"/>
                  <a:pt x="2291081" y="184150"/>
                </a:cubicBezTo>
                <a:close/>
                <a:moveTo>
                  <a:pt x="4004892" y="77470"/>
                </a:moveTo>
                <a:cubicBezTo>
                  <a:pt x="4006363" y="72390"/>
                  <a:pt x="3950462" y="73660"/>
                  <a:pt x="3900445" y="73660"/>
                </a:cubicBezTo>
                <a:cubicBezTo>
                  <a:pt x="3896032" y="77470"/>
                  <a:pt x="3981355" y="74930"/>
                  <a:pt x="4004892" y="77470"/>
                </a:cubicBezTo>
                <a:close/>
                <a:moveTo>
                  <a:pt x="2046880" y="205740"/>
                </a:moveTo>
                <a:lnTo>
                  <a:pt x="2092484" y="205740"/>
                </a:lnTo>
                <a:lnTo>
                  <a:pt x="2093955" y="200660"/>
                </a:lnTo>
                <a:lnTo>
                  <a:pt x="2048352" y="200660"/>
                </a:lnTo>
                <a:cubicBezTo>
                  <a:pt x="2045409" y="203200"/>
                  <a:pt x="2071889" y="203200"/>
                  <a:pt x="2046880" y="205740"/>
                </a:cubicBezTo>
                <a:close/>
                <a:moveTo>
                  <a:pt x="2093955" y="191770"/>
                </a:moveTo>
                <a:cubicBezTo>
                  <a:pt x="2136616" y="190500"/>
                  <a:pt x="2157212" y="190500"/>
                  <a:pt x="2198402" y="191770"/>
                </a:cubicBezTo>
                <a:cubicBezTo>
                  <a:pt x="2217526" y="186690"/>
                  <a:pt x="2077773" y="185420"/>
                  <a:pt x="2093955" y="191770"/>
                </a:cubicBezTo>
                <a:close/>
                <a:moveTo>
                  <a:pt x="1456976" y="156210"/>
                </a:moveTo>
                <a:cubicBezTo>
                  <a:pt x="1412844" y="156210"/>
                  <a:pt x="1333405" y="153670"/>
                  <a:pt x="1292215" y="157480"/>
                </a:cubicBezTo>
                <a:cubicBezTo>
                  <a:pt x="1270149" y="157480"/>
                  <a:pt x="1245140" y="151130"/>
                  <a:pt x="1246611" y="157480"/>
                </a:cubicBezTo>
                <a:cubicBezTo>
                  <a:pt x="1295157" y="161290"/>
                  <a:pt x="1418728" y="158750"/>
                  <a:pt x="1456976" y="156210"/>
                </a:cubicBezTo>
                <a:close/>
                <a:moveTo>
                  <a:pt x="2118963" y="287020"/>
                </a:moveTo>
                <a:cubicBezTo>
                  <a:pt x="2138088" y="288290"/>
                  <a:pt x="2171922" y="288290"/>
                  <a:pt x="2174865" y="285750"/>
                </a:cubicBezTo>
                <a:cubicBezTo>
                  <a:pt x="2154269" y="285750"/>
                  <a:pt x="2123377" y="285750"/>
                  <a:pt x="2118963" y="287020"/>
                </a:cubicBezTo>
                <a:close/>
                <a:moveTo>
                  <a:pt x="2202815" y="266700"/>
                </a:moveTo>
                <a:cubicBezTo>
                  <a:pt x="2199873" y="267970"/>
                  <a:pt x="2191047" y="267970"/>
                  <a:pt x="2174865" y="267970"/>
                </a:cubicBezTo>
                <a:lnTo>
                  <a:pt x="2174865" y="271780"/>
                </a:lnTo>
                <a:lnTo>
                  <a:pt x="2217526" y="271780"/>
                </a:lnTo>
                <a:cubicBezTo>
                  <a:pt x="2214584" y="270510"/>
                  <a:pt x="2221939" y="266700"/>
                  <a:pt x="2202815" y="266700"/>
                </a:cubicBezTo>
                <a:close/>
                <a:moveTo>
                  <a:pt x="5011114" y="57150"/>
                </a:moveTo>
                <a:cubicBezTo>
                  <a:pt x="4990518" y="57150"/>
                  <a:pt x="4959626" y="57150"/>
                  <a:pt x="4955212" y="58420"/>
                </a:cubicBezTo>
                <a:cubicBezTo>
                  <a:pt x="4972865" y="59690"/>
                  <a:pt x="5006700" y="59690"/>
                  <a:pt x="5011114" y="57150"/>
                </a:cubicBezTo>
                <a:close/>
                <a:moveTo>
                  <a:pt x="4022546" y="50800"/>
                </a:moveTo>
                <a:cubicBezTo>
                  <a:pt x="4093158" y="60960"/>
                  <a:pt x="4278514" y="55880"/>
                  <a:pt x="4375605" y="55880"/>
                </a:cubicBezTo>
                <a:cubicBezTo>
                  <a:pt x="4457986" y="55880"/>
                  <a:pt x="4550664" y="59690"/>
                  <a:pt x="4630103" y="55880"/>
                </a:cubicBezTo>
                <a:cubicBezTo>
                  <a:pt x="4606566" y="53340"/>
                  <a:pt x="4527127" y="57150"/>
                  <a:pt x="4531540" y="52070"/>
                </a:cubicBezTo>
                <a:cubicBezTo>
                  <a:pt x="4549193" y="53340"/>
                  <a:pt x="4615392" y="54610"/>
                  <a:pt x="4616863" y="50800"/>
                </a:cubicBezTo>
                <a:cubicBezTo>
                  <a:pt x="4590384" y="48260"/>
                  <a:pt x="4524185" y="49530"/>
                  <a:pt x="4475639" y="49530"/>
                </a:cubicBezTo>
                <a:cubicBezTo>
                  <a:pt x="4447689" y="49530"/>
                  <a:pt x="4457986" y="45720"/>
                  <a:pt x="4419738" y="46990"/>
                </a:cubicBezTo>
                <a:cubicBezTo>
                  <a:pt x="4422680" y="49530"/>
                  <a:pt x="4369721" y="46990"/>
                  <a:pt x="4349126" y="48260"/>
                </a:cubicBezTo>
                <a:cubicBezTo>
                  <a:pt x="4285869" y="45720"/>
                  <a:pt x="4185836" y="44450"/>
                  <a:pt x="4094629" y="45720"/>
                </a:cubicBezTo>
                <a:cubicBezTo>
                  <a:pt x="4035785" y="46990"/>
                  <a:pt x="3960760" y="48260"/>
                  <a:pt x="3940165" y="50800"/>
                </a:cubicBezTo>
                <a:cubicBezTo>
                  <a:pt x="3982826" y="52070"/>
                  <a:pt x="3971058" y="50800"/>
                  <a:pt x="4022546" y="50800"/>
                </a:cubicBezTo>
                <a:close/>
                <a:moveTo>
                  <a:pt x="4191720" y="48260"/>
                </a:moveTo>
                <a:cubicBezTo>
                  <a:pt x="4181423" y="52070"/>
                  <a:pt x="4112282" y="53340"/>
                  <a:pt x="4078447" y="50800"/>
                </a:cubicBezTo>
                <a:cubicBezTo>
                  <a:pt x="4082860" y="46990"/>
                  <a:pt x="4149059" y="49530"/>
                  <a:pt x="4191720" y="48260"/>
                </a:cubicBezTo>
                <a:close/>
                <a:moveTo>
                  <a:pt x="4587442" y="44450"/>
                </a:moveTo>
                <a:cubicBezTo>
                  <a:pt x="4577144" y="44450"/>
                  <a:pt x="4571260" y="43180"/>
                  <a:pt x="4572731" y="41910"/>
                </a:cubicBezTo>
                <a:cubicBezTo>
                  <a:pt x="4531540" y="43180"/>
                  <a:pt x="4530069" y="43180"/>
                  <a:pt x="4487408" y="41910"/>
                </a:cubicBezTo>
                <a:cubicBezTo>
                  <a:pt x="4478581" y="45720"/>
                  <a:pt x="4569789" y="48260"/>
                  <a:pt x="4587442" y="44450"/>
                </a:cubicBezTo>
                <a:close/>
                <a:moveTo>
                  <a:pt x="6392461" y="254000"/>
                </a:moveTo>
                <a:cubicBezTo>
                  <a:pt x="6390989" y="247650"/>
                  <a:pt x="6302725" y="250190"/>
                  <a:pt x="6251237" y="248920"/>
                </a:cubicBezTo>
                <a:cubicBezTo>
                  <a:pt x="6217402" y="248920"/>
                  <a:pt x="6258592" y="242570"/>
                  <a:pt x="6208575" y="245110"/>
                </a:cubicBezTo>
                <a:cubicBezTo>
                  <a:pt x="6151203" y="245110"/>
                  <a:pt x="6118839" y="246380"/>
                  <a:pt x="6082062" y="247650"/>
                </a:cubicBezTo>
                <a:cubicBezTo>
                  <a:pt x="5805498" y="245110"/>
                  <a:pt x="5546588" y="246380"/>
                  <a:pt x="5277379" y="248920"/>
                </a:cubicBezTo>
                <a:cubicBezTo>
                  <a:pt x="5162635" y="255270"/>
                  <a:pt x="5011114" y="251460"/>
                  <a:pt x="4881658" y="254000"/>
                </a:cubicBezTo>
                <a:cubicBezTo>
                  <a:pt x="4846352" y="255270"/>
                  <a:pt x="4827228" y="256540"/>
                  <a:pt x="4796335" y="256540"/>
                </a:cubicBezTo>
                <a:cubicBezTo>
                  <a:pt x="4702186" y="257810"/>
                  <a:pt x="4615392" y="256540"/>
                  <a:pt x="4556549" y="257810"/>
                </a:cubicBezTo>
                <a:cubicBezTo>
                  <a:pt x="4466813" y="259080"/>
                  <a:pt x="4397672" y="260350"/>
                  <a:pt x="4316762" y="261620"/>
                </a:cubicBezTo>
                <a:cubicBezTo>
                  <a:pt x="4218200" y="262890"/>
                  <a:pt x="4122579" y="262890"/>
                  <a:pt x="4021074" y="264160"/>
                </a:cubicBezTo>
                <a:cubicBezTo>
                  <a:pt x="3969586" y="264160"/>
                  <a:pt x="3926925" y="266700"/>
                  <a:pt x="3879850" y="266700"/>
                </a:cubicBezTo>
                <a:cubicBezTo>
                  <a:pt x="3840131" y="266700"/>
                  <a:pt x="3793056" y="265430"/>
                  <a:pt x="3753337" y="265430"/>
                </a:cubicBezTo>
                <a:cubicBezTo>
                  <a:pt x="3684196" y="265430"/>
                  <a:pt x="3610642" y="269240"/>
                  <a:pt x="3541501" y="269240"/>
                </a:cubicBezTo>
                <a:cubicBezTo>
                  <a:pt x="3516493" y="269240"/>
                  <a:pt x="3487071" y="267970"/>
                  <a:pt x="3456179" y="267970"/>
                </a:cubicBezTo>
                <a:cubicBezTo>
                  <a:pt x="3426757" y="267970"/>
                  <a:pt x="3395864" y="270510"/>
                  <a:pt x="3370855" y="270510"/>
                </a:cubicBezTo>
                <a:cubicBezTo>
                  <a:pt x="3342905" y="270510"/>
                  <a:pt x="3313483" y="267970"/>
                  <a:pt x="3285533" y="269240"/>
                </a:cubicBezTo>
                <a:cubicBezTo>
                  <a:pt x="3239929" y="270510"/>
                  <a:pt x="3186970" y="271780"/>
                  <a:pt x="3144309" y="273050"/>
                </a:cubicBezTo>
                <a:cubicBezTo>
                  <a:pt x="3001614" y="271780"/>
                  <a:pt x="2770654" y="273050"/>
                  <a:pt x="2622074" y="275590"/>
                </a:cubicBezTo>
                <a:cubicBezTo>
                  <a:pt x="2600008" y="275590"/>
                  <a:pt x="2610306" y="279400"/>
                  <a:pt x="2579413" y="278130"/>
                </a:cubicBezTo>
                <a:cubicBezTo>
                  <a:pt x="2451428" y="276860"/>
                  <a:pt x="2396998" y="283210"/>
                  <a:pt x="2269014" y="281940"/>
                </a:cubicBezTo>
                <a:cubicBezTo>
                  <a:pt x="2280783" y="290830"/>
                  <a:pt x="2363164" y="285750"/>
                  <a:pt x="2466139" y="287020"/>
                </a:cubicBezTo>
                <a:cubicBezTo>
                  <a:pt x="2501445" y="287020"/>
                  <a:pt x="2529396" y="290830"/>
                  <a:pt x="2536751" y="290830"/>
                </a:cubicBezTo>
                <a:cubicBezTo>
                  <a:pt x="2549991" y="290830"/>
                  <a:pt x="2554404" y="289560"/>
                  <a:pt x="2564702" y="289560"/>
                </a:cubicBezTo>
                <a:lnTo>
                  <a:pt x="2607363" y="289560"/>
                </a:lnTo>
                <a:cubicBezTo>
                  <a:pt x="2667678" y="290830"/>
                  <a:pt x="2701513" y="289560"/>
                  <a:pt x="2748587" y="289560"/>
                </a:cubicBezTo>
                <a:cubicBezTo>
                  <a:pt x="2775067" y="289560"/>
                  <a:pt x="2794191" y="290830"/>
                  <a:pt x="2819199" y="290830"/>
                </a:cubicBezTo>
                <a:cubicBezTo>
                  <a:pt x="2880985" y="289560"/>
                  <a:pt x="2981018" y="288290"/>
                  <a:pt x="3016325" y="288290"/>
                </a:cubicBezTo>
                <a:cubicBezTo>
                  <a:pt x="3036920" y="288290"/>
                  <a:pt x="3066341" y="289560"/>
                  <a:pt x="3086937" y="289560"/>
                </a:cubicBezTo>
                <a:cubicBezTo>
                  <a:pt x="3182557" y="289560"/>
                  <a:pt x="3287004" y="288290"/>
                  <a:pt x="3382624" y="288290"/>
                </a:cubicBezTo>
                <a:cubicBezTo>
                  <a:pt x="3423815" y="288290"/>
                  <a:pt x="3467947" y="285750"/>
                  <a:pt x="3509137" y="285750"/>
                </a:cubicBezTo>
                <a:cubicBezTo>
                  <a:pt x="3532675" y="285750"/>
                  <a:pt x="3569452" y="287020"/>
                  <a:pt x="3594460" y="287020"/>
                </a:cubicBezTo>
                <a:cubicBezTo>
                  <a:pt x="3625353" y="287020"/>
                  <a:pt x="3653304" y="285750"/>
                  <a:pt x="3679783" y="285750"/>
                </a:cubicBezTo>
                <a:cubicBezTo>
                  <a:pt x="3871024" y="284480"/>
                  <a:pt x="4043141" y="283210"/>
                  <a:pt x="4202018" y="281940"/>
                </a:cubicBezTo>
                <a:cubicBezTo>
                  <a:pt x="4266745" y="281940"/>
                  <a:pt x="4327060" y="283210"/>
                  <a:pt x="4385903" y="281940"/>
                </a:cubicBezTo>
                <a:cubicBezTo>
                  <a:pt x="4446217" y="280670"/>
                  <a:pt x="4509474" y="279400"/>
                  <a:pt x="4569789" y="278130"/>
                </a:cubicBezTo>
                <a:cubicBezTo>
                  <a:pt x="4680120" y="275590"/>
                  <a:pt x="4755145" y="274320"/>
                  <a:pt x="4852236" y="273050"/>
                </a:cubicBezTo>
                <a:cubicBezTo>
                  <a:pt x="4890484" y="271780"/>
                  <a:pt x="5025824" y="270510"/>
                  <a:pt x="5077312" y="270510"/>
                </a:cubicBezTo>
                <a:cubicBezTo>
                  <a:pt x="5097907" y="270510"/>
                  <a:pt x="5102321" y="271780"/>
                  <a:pt x="5133213" y="271780"/>
                </a:cubicBezTo>
                <a:cubicBezTo>
                  <a:pt x="5167048" y="271780"/>
                  <a:pt x="5196470" y="269240"/>
                  <a:pt x="5231776" y="269240"/>
                </a:cubicBezTo>
                <a:cubicBezTo>
                  <a:pt x="5272966" y="269240"/>
                  <a:pt x="5318570" y="267970"/>
                  <a:pt x="5358289" y="267970"/>
                </a:cubicBezTo>
                <a:cubicBezTo>
                  <a:pt x="5433314" y="266700"/>
                  <a:pt x="5505397" y="264160"/>
                  <a:pt x="5583365" y="264160"/>
                </a:cubicBezTo>
                <a:cubicBezTo>
                  <a:pt x="5786374" y="262890"/>
                  <a:pt x="5992326" y="262890"/>
                  <a:pt x="6204162" y="260350"/>
                </a:cubicBezTo>
                <a:cubicBezTo>
                  <a:pt x="6230641" y="255270"/>
                  <a:pt x="6343915" y="257810"/>
                  <a:pt x="6392461" y="254000"/>
                </a:cubicBezTo>
                <a:close/>
                <a:moveTo>
                  <a:pt x="1033304" y="34290"/>
                </a:moveTo>
                <a:cubicBezTo>
                  <a:pt x="939155" y="34290"/>
                  <a:pt x="828824" y="35560"/>
                  <a:pt x="722906" y="35560"/>
                </a:cubicBezTo>
                <a:cubicBezTo>
                  <a:pt x="740559" y="43180"/>
                  <a:pt x="906791" y="36830"/>
                  <a:pt x="990643" y="39370"/>
                </a:cubicBezTo>
                <a:cubicBezTo>
                  <a:pt x="1018593" y="40640"/>
                  <a:pt x="1023007" y="43180"/>
                  <a:pt x="1046544" y="44450"/>
                </a:cubicBezTo>
                <a:cubicBezTo>
                  <a:pt x="1127454" y="41910"/>
                  <a:pt x="1249553" y="48260"/>
                  <a:pt x="1314281" y="41910"/>
                </a:cubicBezTo>
                <a:cubicBezTo>
                  <a:pt x="1348116" y="41910"/>
                  <a:pt x="1340761" y="46990"/>
                  <a:pt x="1384893" y="45720"/>
                </a:cubicBezTo>
                <a:cubicBezTo>
                  <a:pt x="1420199" y="45720"/>
                  <a:pt x="1452563" y="45720"/>
                  <a:pt x="1470216" y="44450"/>
                </a:cubicBezTo>
                <a:cubicBezTo>
                  <a:pt x="1517291" y="48260"/>
                  <a:pt x="1577605" y="45720"/>
                  <a:pt x="1611440" y="45720"/>
                </a:cubicBezTo>
                <a:cubicBezTo>
                  <a:pt x="1683523" y="45720"/>
                  <a:pt x="1768846" y="46990"/>
                  <a:pt x="1836516" y="46990"/>
                </a:cubicBezTo>
                <a:lnTo>
                  <a:pt x="1977740" y="46990"/>
                </a:lnTo>
                <a:cubicBezTo>
                  <a:pt x="2024814" y="46990"/>
                  <a:pt x="2076302" y="49530"/>
                  <a:pt x="2118964" y="49530"/>
                </a:cubicBezTo>
                <a:cubicBezTo>
                  <a:pt x="2167509" y="49530"/>
                  <a:pt x="2213113" y="48260"/>
                  <a:pt x="2260188" y="48260"/>
                </a:cubicBezTo>
                <a:cubicBezTo>
                  <a:pt x="2389643" y="48260"/>
                  <a:pt x="2579413" y="49530"/>
                  <a:pt x="2767711" y="49530"/>
                </a:cubicBezTo>
                <a:cubicBezTo>
                  <a:pt x="2775067" y="49530"/>
                  <a:pt x="2783893" y="48260"/>
                  <a:pt x="2767711" y="48260"/>
                </a:cubicBezTo>
                <a:cubicBezTo>
                  <a:pt x="2725050" y="48260"/>
                  <a:pt x="2657380" y="49530"/>
                  <a:pt x="2654438" y="45720"/>
                </a:cubicBezTo>
                <a:cubicBezTo>
                  <a:pt x="2695628" y="44450"/>
                  <a:pt x="2751530" y="46990"/>
                  <a:pt x="2780951" y="46990"/>
                </a:cubicBezTo>
                <a:cubicBezTo>
                  <a:pt x="2804489" y="46990"/>
                  <a:pt x="2829497" y="44450"/>
                  <a:pt x="2836852" y="45720"/>
                </a:cubicBezTo>
                <a:cubicBezTo>
                  <a:pt x="2876572" y="45720"/>
                  <a:pt x="2913349" y="45720"/>
                  <a:pt x="2907464" y="41910"/>
                </a:cubicBezTo>
                <a:cubicBezTo>
                  <a:pt x="2857447" y="44450"/>
                  <a:pt x="2823613" y="39370"/>
                  <a:pt x="2780951" y="39370"/>
                </a:cubicBezTo>
                <a:cubicBezTo>
                  <a:pt x="2751530" y="39370"/>
                  <a:pt x="2707397" y="40640"/>
                  <a:pt x="2667678" y="40640"/>
                </a:cubicBezTo>
                <a:cubicBezTo>
                  <a:pt x="2611777" y="39370"/>
                  <a:pt x="2548520" y="41910"/>
                  <a:pt x="2513214" y="38100"/>
                </a:cubicBezTo>
                <a:cubicBezTo>
                  <a:pt x="2542636" y="36830"/>
                  <a:pt x="2605892" y="39370"/>
                  <a:pt x="2611777" y="36830"/>
                </a:cubicBezTo>
                <a:cubicBezTo>
                  <a:pt x="2523512" y="34290"/>
                  <a:pt x="2345511" y="35560"/>
                  <a:pt x="2245477" y="35560"/>
                </a:cubicBezTo>
                <a:cubicBezTo>
                  <a:pt x="2168981" y="35560"/>
                  <a:pt x="2127790" y="34290"/>
                  <a:pt x="2118964" y="36830"/>
                </a:cubicBezTo>
                <a:cubicBezTo>
                  <a:pt x="2015988" y="30480"/>
                  <a:pt x="1826218" y="35560"/>
                  <a:pt x="1724713" y="33020"/>
                </a:cubicBezTo>
                <a:cubicBezTo>
                  <a:pt x="1702647" y="33020"/>
                  <a:pt x="1714416" y="36830"/>
                  <a:pt x="1682052" y="35560"/>
                </a:cubicBezTo>
                <a:cubicBezTo>
                  <a:pt x="1648217" y="35560"/>
                  <a:pt x="1689407" y="29210"/>
                  <a:pt x="1639391" y="31750"/>
                </a:cubicBezTo>
                <a:cubicBezTo>
                  <a:pt x="1492282" y="34290"/>
                  <a:pt x="1301041" y="29210"/>
                  <a:pt x="1145107" y="33020"/>
                </a:cubicBezTo>
                <a:cubicBezTo>
                  <a:pt x="1093619" y="30480"/>
                  <a:pt x="1009767" y="26670"/>
                  <a:pt x="962692" y="30480"/>
                </a:cubicBezTo>
                <a:cubicBezTo>
                  <a:pt x="989172" y="31750"/>
                  <a:pt x="1046544" y="29210"/>
                  <a:pt x="1033304" y="34290"/>
                </a:cubicBezTo>
                <a:close/>
                <a:moveTo>
                  <a:pt x="2442602" y="38100"/>
                </a:moveTo>
                <a:lnTo>
                  <a:pt x="2470552" y="38100"/>
                </a:lnTo>
                <a:lnTo>
                  <a:pt x="2470552" y="40640"/>
                </a:lnTo>
                <a:lnTo>
                  <a:pt x="2442602" y="40640"/>
                </a:lnTo>
                <a:lnTo>
                  <a:pt x="2442602" y="38100"/>
                </a:lnTo>
                <a:close/>
                <a:moveTo>
                  <a:pt x="1470216" y="35560"/>
                </a:moveTo>
                <a:cubicBezTo>
                  <a:pt x="1465803" y="41910"/>
                  <a:pt x="1376067" y="36830"/>
                  <a:pt x="1356942" y="35560"/>
                </a:cubicBezTo>
                <a:cubicBezTo>
                  <a:pt x="1362827" y="33020"/>
                  <a:pt x="1464332" y="33020"/>
                  <a:pt x="1470216" y="35560"/>
                </a:cubicBezTo>
                <a:close/>
                <a:moveTo>
                  <a:pt x="1393720" y="1270"/>
                </a:moveTo>
                <a:cubicBezTo>
                  <a:pt x="1355471" y="1270"/>
                  <a:pt x="1290744" y="0"/>
                  <a:pt x="1249553" y="2540"/>
                </a:cubicBezTo>
                <a:cubicBezTo>
                  <a:pt x="1293686" y="1270"/>
                  <a:pt x="1371653" y="2540"/>
                  <a:pt x="1393720" y="1270"/>
                </a:cubicBezTo>
                <a:close/>
                <a:moveTo>
                  <a:pt x="1842400" y="3810"/>
                </a:moveTo>
                <a:cubicBezTo>
                  <a:pt x="1842400" y="2540"/>
                  <a:pt x="1829160" y="2540"/>
                  <a:pt x="1810036" y="2540"/>
                </a:cubicBezTo>
                <a:lnTo>
                  <a:pt x="1742366" y="2540"/>
                </a:lnTo>
                <a:cubicBezTo>
                  <a:pt x="1693821" y="2540"/>
                  <a:pt x="1648217" y="3810"/>
                  <a:pt x="1658515" y="3810"/>
                </a:cubicBezTo>
                <a:lnTo>
                  <a:pt x="1842400" y="3810"/>
                </a:lnTo>
                <a:close/>
                <a:moveTo>
                  <a:pt x="2950126" y="191770"/>
                </a:moveTo>
                <a:cubicBezTo>
                  <a:pt x="2950126" y="193040"/>
                  <a:pt x="2913349" y="191770"/>
                  <a:pt x="2910406" y="193040"/>
                </a:cubicBezTo>
                <a:lnTo>
                  <a:pt x="3081052" y="193040"/>
                </a:lnTo>
                <a:cubicBezTo>
                  <a:pt x="3107532" y="191770"/>
                  <a:pt x="2970721" y="193040"/>
                  <a:pt x="2950126" y="191770"/>
                </a:cubicBezTo>
                <a:close/>
                <a:moveTo>
                  <a:pt x="5533348" y="210820"/>
                </a:moveTo>
                <a:cubicBezTo>
                  <a:pt x="5537761" y="208280"/>
                  <a:pt x="5443612" y="209550"/>
                  <a:pt x="5440670" y="210820"/>
                </a:cubicBezTo>
                <a:cubicBezTo>
                  <a:pt x="5489215" y="210820"/>
                  <a:pt x="5492158" y="209550"/>
                  <a:pt x="5533348" y="210820"/>
                </a:cubicBezTo>
                <a:close/>
                <a:moveTo>
                  <a:pt x="5543646" y="69850"/>
                </a:moveTo>
                <a:cubicBezTo>
                  <a:pt x="5553943" y="67310"/>
                  <a:pt x="5443612" y="66040"/>
                  <a:pt x="5450967" y="68580"/>
                </a:cubicBezTo>
                <a:cubicBezTo>
                  <a:pt x="5493629" y="68580"/>
                  <a:pt x="5496571" y="69850"/>
                  <a:pt x="5543646" y="69850"/>
                </a:cubicBezTo>
                <a:close/>
                <a:moveTo>
                  <a:pt x="5834920" y="207010"/>
                </a:moveTo>
                <a:cubicBezTo>
                  <a:pt x="5684870" y="208280"/>
                  <a:pt x="5690754" y="207010"/>
                  <a:pt x="5586307" y="209550"/>
                </a:cubicBezTo>
                <a:cubicBezTo>
                  <a:pt x="5681927" y="209550"/>
                  <a:pt x="5792258" y="210820"/>
                  <a:pt x="5834920" y="207010"/>
                </a:cubicBezTo>
                <a:close/>
                <a:moveTo>
                  <a:pt x="5958491" y="223520"/>
                </a:moveTo>
                <a:cubicBezTo>
                  <a:pt x="5896706" y="224790"/>
                  <a:pt x="5865813" y="220980"/>
                  <a:pt x="5839333" y="222250"/>
                </a:cubicBezTo>
                <a:cubicBezTo>
                  <a:pt x="5855515" y="223520"/>
                  <a:pt x="5927598" y="226060"/>
                  <a:pt x="5958491" y="223520"/>
                </a:cubicBezTo>
                <a:close/>
                <a:moveTo>
                  <a:pt x="6051169" y="224790"/>
                </a:moveTo>
                <a:cubicBezTo>
                  <a:pt x="6048227" y="223520"/>
                  <a:pt x="6055583" y="222250"/>
                  <a:pt x="6037930" y="222250"/>
                </a:cubicBezTo>
                <a:cubicBezTo>
                  <a:pt x="6034987" y="223520"/>
                  <a:pt x="5989384" y="223520"/>
                  <a:pt x="5986442" y="224790"/>
                </a:cubicBezTo>
                <a:lnTo>
                  <a:pt x="6051169" y="224790"/>
                </a:lnTo>
                <a:close/>
                <a:moveTo>
                  <a:pt x="6155616" y="356870"/>
                </a:moveTo>
                <a:cubicBezTo>
                  <a:pt x="6145319" y="356870"/>
                  <a:pt x="6090889" y="355600"/>
                  <a:pt x="6102657" y="358140"/>
                </a:cubicBezTo>
                <a:cubicBezTo>
                  <a:pt x="6111484" y="359410"/>
                  <a:pt x="6279187" y="356870"/>
                  <a:pt x="6155616" y="356870"/>
                </a:cubicBezTo>
                <a:close/>
                <a:moveTo>
                  <a:pt x="4118166" y="228600"/>
                </a:moveTo>
                <a:cubicBezTo>
                  <a:pt x="4107868" y="226060"/>
                  <a:pt x="3991652" y="226060"/>
                  <a:pt x="4000479" y="231140"/>
                </a:cubicBezTo>
                <a:cubicBezTo>
                  <a:pt x="4065207" y="228600"/>
                  <a:pt x="4006363" y="227330"/>
                  <a:pt x="4118166" y="228600"/>
                </a:cubicBezTo>
                <a:close/>
                <a:moveTo>
                  <a:pt x="6651293" y="242570"/>
                </a:moveTo>
                <a:lnTo>
                  <a:pt x="6651293" y="245110"/>
                </a:lnTo>
                <a:lnTo>
                  <a:pt x="6528103" y="245110"/>
                </a:lnTo>
                <a:cubicBezTo>
                  <a:pt x="6556043" y="243840"/>
                  <a:pt x="6605573" y="242570"/>
                  <a:pt x="6651293" y="242570"/>
                </a:cubicBezTo>
                <a:close/>
                <a:moveTo>
                  <a:pt x="6182096" y="3810"/>
                </a:moveTo>
                <a:cubicBezTo>
                  <a:pt x="6149732" y="5080"/>
                  <a:pt x="6011450" y="3810"/>
                  <a:pt x="5998210" y="5080"/>
                </a:cubicBezTo>
                <a:cubicBezTo>
                  <a:pt x="6026160" y="5080"/>
                  <a:pt x="6218872" y="6350"/>
                  <a:pt x="6182096" y="3810"/>
                </a:cubicBezTo>
                <a:close/>
                <a:moveTo>
                  <a:pt x="6477783" y="8372383"/>
                </a:moveTo>
                <a:lnTo>
                  <a:pt x="6488081" y="8372383"/>
                </a:lnTo>
                <a:lnTo>
                  <a:pt x="6477783" y="8372383"/>
                </a:lnTo>
                <a:close/>
                <a:moveTo>
                  <a:pt x="7136433" y="8183154"/>
                </a:moveTo>
                <a:cubicBezTo>
                  <a:pt x="7135163" y="8143783"/>
                  <a:pt x="7138973" y="8084715"/>
                  <a:pt x="7137703" y="8058484"/>
                </a:cubicBezTo>
                <a:cubicBezTo>
                  <a:pt x="7136433" y="8090960"/>
                  <a:pt x="7136433" y="8040998"/>
                  <a:pt x="7137703" y="8036002"/>
                </a:cubicBezTo>
                <a:cubicBezTo>
                  <a:pt x="7135163" y="8028508"/>
                  <a:pt x="7136433" y="8034753"/>
                  <a:pt x="7135163" y="8003527"/>
                </a:cubicBezTo>
                <a:cubicBezTo>
                  <a:pt x="7135163" y="8019764"/>
                  <a:pt x="7135163" y="8044745"/>
                  <a:pt x="7133892" y="8048492"/>
                </a:cubicBezTo>
                <a:cubicBezTo>
                  <a:pt x="7131353" y="7953565"/>
                  <a:pt x="7133892" y="7813671"/>
                  <a:pt x="7133892" y="7713748"/>
                </a:cubicBezTo>
                <a:cubicBezTo>
                  <a:pt x="7132623" y="7678775"/>
                  <a:pt x="7131353" y="7752468"/>
                  <a:pt x="7130083" y="7714997"/>
                </a:cubicBezTo>
                <a:cubicBezTo>
                  <a:pt x="7132623" y="7680024"/>
                  <a:pt x="7126273" y="7630062"/>
                  <a:pt x="7130083" y="7615073"/>
                </a:cubicBezTo>
                <a:cubicBezTo>
                  <a:pt x="7131353" y="7623816"/>
                  <a:pt x="7131353" y="7729986"/>
                  <a:pt x="7133892" y="7681273"/>
                </a:cubicBezTo>
                <a:cubicBezTo>
                  <a:pt x="7132623" y="7628813"/>
                  <a:pt x="7127542" y="7592590"/>
                  <a:pt x="7130083" y="7525142"/>
                </a:cubicBezTo>
                <a:cubicBezTo>
                  <a:pt x="7123733" y="7536384"/>
                  <a:pt x="7126273" y="7385249"/>
                  <a:pt x="7123733" y="7336536"/>
                </a:cubicBezTo>
                <a:cubicBezTo>
                  <a:pt x="7125003" y="7309057"/>
                  <a:pt x="7127542" y="7235363"/>
                  <a:pt x="7125003" y="7191647"/>
                </a:cubicBezTo>
                <a:cubicBezTo>
                  <a:pt x="7123733" y="7272835"/>
                  <a:pt x="7122463" y="7341532"/>
                  <a:pt x="7118653" y="7371509"/>
                </a:cubicBezTo>
                <a:cubicBezTo>
                  <a:pt x="7118653" y="7359019"/>
                  <a:pt x="7118653" y="7340283"/>
                  <a:pt x="7117383" y="7337785"/>
                </a:cubicBezTo>
                <a:cubicBezTo>
                  <a:pt x="7116113" y="7401487"/>
                  <a:pt x="7119923" y="7376506"/>
                  <a:pt x="7119923" y="7437709"/>
                </a:cubicBezTo>
                <a:cubicBezTo>
                  <a:pt x="7122463" y="7437709"/>
                  <a:pt x="7121192" y="7372759"/>
                  <a:pt x="7123733" y="7370261"/>
                </a:cubicBezTo>
                <a:cubicBezTo>
                  <a:pt x="7123733" y="7458943"/>
                  <a:pt x="7125003" y="7540131"/>
                  <a:pt x="7123733" y="7605081"/>
                </a:cubicBezTo>
                <a:cubicBezTo>
                  <a:pt x="7123733" y="7568858"/>
                  <a:pt x="7121192" y="7590093"/>
                  <a:pt x="7121192" y="7561364"/>
                </a:cubicBezTo>
                <a:cubicBezTo>
                  <a:pt x="7121192" y="7551372"/>
                  <a:pt x="7122463" y="7497663"/>
                  <a:pt x="7121192" y="7493916"/>
                </a:cubicBezTo>
                <a:cubicBezTo>
                  <a:pt x="7117383" y="7478928"/>
                  <a:pt x="7114842" y="7354023"/>
                  <a:pt x="7118653" y="7282827"/>
                </a:cubicBezTo>
                <a:cubicBezTo>
                  <a:pt x="7114842" y="7255348"/>
                  <a:pt x="7117383" y="7202889"/>
                  <a:pt x="7118653" y="7180405"/>
                </a:cubicBezTo>
                <a:cubicBezTo>
                  <a:pt x="7117383" y="7191647"/>
                  <a:pt x="7116113" y="7161669"/>
                  <a:pt x="7116113" y="7150428"/>
                </a:cubicBezTo>
                <a:cubicBezTo>
                  <a:pt x="7118653" y="7150428"/>
                  <a:pt x="7118653" y="7035516"/>
                  <a:pt x="7114842" y="7094222"/>
                </a:cubicBezTo>
                <a:cubicBezTo>
                  <a:pt x="7114842" y="7048007"/>
                  <a:pt x="7116113" y="7038014"/>
                  <a:pt x="7117383" y="7038014"/>
                </a:cubicBezTo>
                <a:cubicBezTo>
                  <a:pt x="7116113" y="7003041"/>
                  <a:pt x="7114842" y="6965570"/>
                  <a:pt x="7112303" y="6939340"/>
                </a:cubicBezTo>
                <a:cubicBezTo>
                  <a:pt x="7113573" y="6940588"/>
                  <a:pt x="7114842" y="6959324"/>
                  <a:pt x="7114842" y="6926849"/>
                </a:cubicBezTo>
                <a:cubicBezTo>
                  <a:pt x="7113573" y="6900619"/>
                  <a:pt x="7113573" y="6920604"/>
                  <a:pt x="7112303" y="6905615"/>
                </a:cubicBezTo>
                <a:cubicBezTo>
                  <a:pt x="7112303" y="6896872"/>
                  <a:pt x="7112303" y="6891876"/>
                  <a:pt x="7113573" y="6894374"/>
                </a:cubicBezTo>
                <a:cubicBezTo>
                  <a:pt x="7108492" y="6855653"/>
                  <a:pt x="7116113" y="6759477"/>
                  <a:pt x="7113573" y="6738243"/>
                </a:cubicBezTo>
                <a:cubicBezTo>
                  <a:pt x="7113573" y="6751983"/>
                  <a:pt x="7113573" y="6764473"/>
                  <a:pt x="7112303" y="6760726"/>
                </a:cubicBezTo>
                <a:cubicBezTo>
                  <a:pt x="7112303" y="6709515"/>
                  <a:pt x="7112303" y="6654557"/>
                  <a:pt x="7114842" y="6637070"/>
                </a:cubicBezTo>
                <a:cubicBezTo>
                  <a:pt x="7112303" y="6620833"/>
                  <a:pt x="7116113" y="6598350"/>
                  <a:pt x="7114842" y="6558381"/>
                </a:cubicBezTo>
                <a:cubicBezTo>
                  <a:pt x="7109763" y="6543392"/>
                  <a:pt x="7109763" y="6354786"/>
                  <a:pt x="7113573" y="6368526"/>
                </a:cubicBezTo>
                <a:cubicBezTo>
                  <a:pt x="7112303" y="6331054"/>
                  <a:pt x="7109763" y="6308571"/>
                  <a:pt x="7112303" y="6257361"/>
                </a:cubicBezTo>
                <a:cubicBezTo>
                  <a:pt x="7108492" y="6243621"/>
                  <a:pt x="7111033" y="6333552"/>
                  <a:pt x="7109763" y="6347292"/>
                </a:cubicBezTo>
                <a:cubicBezTo>
                  <a:pt x="7108492" y="6316066"/>
                  <a:pt x="7109763" y="6224885"/>
                  <a:pt x="7108492" y="6191161"/>
                </a:cubicBezTo>
                <a:cubicBezTo>
                  <a:pt x="7111033" y="6162433"/>
                  <a:pt x="7111033" y="6142448"/>
                  <a:pt x="7113573" y="6144947"/>
                </a:cubicBezTo>
                <a:cubicBezTo>
                  <a:pt x="7113573" y="6114969"/>
                  <a:pt x="7111033" y="6112471"/>
                  <a:pt x="7109763" y="6089988"/>
                </a:cubicBezTo>
                <a:cubicBezTo>
                  <a:pt x="7109763" y="6102479"/>
                  <a:pt x="7109763" y="6121215"/>
                  <a:pt x="7108492" y="6123713"/>
                </a:cubicBezTo>
                <a:cubicBezTo>
                  <a:pt x="7105953" y="6083743"/>
                  <a:pt x="7107223" y="5997559"/>
                  <a:pt x="7111033" y="6000057"/>
                </a:cubicBezTo>
                <a:cubicBezTo>
                  <a:pt x="7111033" y="6027536"/>
                  <a:pt x="7113573" y="6036280"/>
                  <a:pt x="7113573" y="6021291"/>
                </a:cubicBezTo>
                <a:cubicBezTo>
                  <a:pt x="7111033" y="6006302"/>
                  <a:pt x="7111033" y="5932609"/>
                  <a:pt x="7108492" y="5911375"/>
                </a:cubicBezTo>
                <a:cubicBezTo>
                  <a:pt x="7107223" y="5961336"/>
                  <a:pt x="7111033" y="5945099"/>
                  <a:pt x="7109763" y="5988816"/>
                </a:cubicBezTo>
                <a:cubicBezTo>
                  <a:pt x="7107223" y="6003804"/>
                  <a:pt x="7107223" y="5978823"/>
                  <a:pt x="7105953" y="6012548"/>
                </a:cubicBezTo>
                <a:cubicBezTo>
                  <a:pt x="7105953" y="5945099"/>
                  <a:pt x="7105953" y="5913873"/>
                  <a:pt x="7104683" y="5867658"/>
                </a:cubicBezTo>
                <a:cubicBezTo>
                  <a:pt x="7105953" y="5867658"/>
                  <a:pt x="7105953" y="5897635"/>
                  <a:pt x="7107223" y="5888892"/>
                </a:cubicBezTo>
                <a:cubicBezTo>
                  <a:pt x="7107223" y="5847674"/>
                  <a:pt x="7104683" y="5867658"/>
                  <a:pt x="7104683" y="5845175"/>
                </a:cubicBezTo>
                <a:cubicBezTo>
                  <a:pt x="7105953" y="5825190"/>
                  <a:pt x="7105953" y="5793964"/>
                  <a:pt x="7107223" y="5788968"/>
                </a:cubicBezTo>
                <a:cubicBezTo>
                  <a:pt x="7103413" y="5696539"/>
                  <a:pt x="7104683" y="5627841"/>
                  <a:pt x="7104683" y="5499189"/>
                </a:cubicBezTo>
                <a:cubicBezTo>
                  <a:pt x="7102142" y="5484201"/>
                  <a:pt x="7104683" y="5565389"/>
                  <a:pt x="7102142" y="5566638"/>
                </a:cubicBezTo>
                <a:cubicBezTo>
                  <a:pt x="7100873" y="5504186"/>
                  <a:pt x="7099603" y="5440485"/>
                  <a:pt x="7098333" y="5375534"/>
                </a:cubicBezTo>
                <a:cubicBezTo>
                  <a:pt x="7098333" y="5359296"/>
                  <a:pt x="7099603" y="5343059"/>
                  <a:pt x="7099603" y="5324323"/>
                </a:cubicBezTo>
                <a:cubicBezTo>
                  <a:pt x="7099603" y="5265618"/>
                  <a:pt x="7095792" y="5204415"/>
                  <a:pt x="7100873" y="5156951"/>
                </a:cubicBezTo>
                <a:cubicBezTo>
                  <a:pt x="7097063" y="5023303"/>
                  <a:pt x="7103413" y="4899648"/>
                  <a:pt x="7098333" y="4797226"/>
                </a:cubicBezTo>
                <a:cubicBezTo>
                  <a:pt x="7102142" y="4682314"/>
                  <a:pt x="7098333" y="4561156"/>
                  <a:pt x="7098333" y="4437501"/>
                </a:cubicBezTo>
                <a:lnTo>
                  <a:pt x="7098333" y="4400029"/>
                </a:lnTo>
                <a:cubicBezTo>
                  <a:pt x="7098333" y="4352566"/>
                  <a:pt x="7099603" y="4303853"/>
                  <a:pt x="7099603" y="4257638"/>
                </a:cubicBezTo>
                <a:lnTo>
                  <a:pt x="7099603" y="4146473"/>
                </a:lnTo>
                <a:cubicBezTo>
                  <a:pt x="7098333" y="4020319"/>
                  <a:pt x="7098333" y="3885422"/>
                  <a:pt x="7097063" y="3814227"/>
                </a:cubicBezTo>
                <a:cubicBezTo>
                  <a:pt x="7097063" y="3789246"/>
                  <a:pt x="7099603" y="3749276"/>
                  <a:pt x="7098333" y="3718050"/>
                </a:cubicBezTo>
                <a:cubicBezTo>
                  <a:pt x="7098333" y="3703061"/>
                  <a:pt x="7095792" y="3696817"/>
                  <a:pt x="7095792" y="3681828"/>
                </a:cubicBezTo>
                <a:cubicBezTo>
                  <a:pt x="7095792" y="3681828"/>
                  <a:pt x="7097063" y="3659345"/>
                  <a:pt x="7097063" y="3645605"/>
                </a:cubicBezTo>
                <a:cubicBezTo>
                  <a:pt x="7097063" y="3626870"/>
                  <a:pt x="7095792" y="3603138"/>
                  <a:pt x="7095792" y="3598142"/>
                </a:cubicBezTo>
                <a:cubicBezTo>
                  <a:pt x="7095792" y="3560670"/>
                  <a:pt x="7097063" y="3533191"/>
                  <a:pt x="7097063" y="3501965"/>
                </a:cubicBezTo>
                <a:cubicBezTo>
                  <a:pt x="7097063" y="3440762"/>
                  <a:pt x="7094523" y="3383306"/>
                  <a:pt x="7094523" y="3322103"/>
                </a:cubicBezTo>
                <a:cubicBezTo>
                  <a:pt x="7094523" y="3253405"/>
                  <a:pt x="7093253" y="3183459"/>
                  <a:pt x="7093253" y="3118508"/>
                </a:cubicBezTo>
                <a:cubicBezTo>
                  <a:pt x="7091983" y="2979864"/>
                  <a:pt x="7090713" y="2861205"/>
                  <a:pt x="7089442" y="2747542"/>
                </a:cubicBezTo>
                <a:cubicBezTo>
                  <a:pt x="7088173" y="2666353"/>
                  <a:pt x="7089442" y="2561434"/>
                  <a:pt x="7089442" y="2520215"/>
                </a:cubicBezTo>
                <a:cubicBezTo>
                  <a:pt x="7089442" y="2511472"/>
                  <a:pt x="7088173" y="2508974"/>
                  <a:pt x="7088173" y="2507725"/>
                </a:cubicBezTo>
                <a:cubicBezTo>
                  <a:pt x="7086903" y="2372828"/>
                  <a:pt x="7085633" y="2265410"/>
                  <a:pt x="7085633" y="2160490"/>
                </a:cubicBezTo>
                <a:cubicBezTo>
                  <a:pt x="7085633" y="2159241"/>
                  <a:pt x="7086903" y="2141754"/>
                  <a:pt x="7086903" y="2124268"/>
                </a:cubicBezTo>
                <a:cubicBezTo>
                  <a:pt x="7086903" y="2101785"/>
                  <a:pt x="7085633" y="2098038"/>
                  <a:pt x="7085633" y="2076804"/>
                </a:cubicBezTo>
                <a:cubicBezTo>
                  <a:pt x="7084363" y="2003110"/>
                  <a:pt x="7085633" y="1949401"/>
                  <a:pt x="7085633" y="1885700"/>
                </a:cubicBezTo>
                <a:cubicBezTo>
                  <a:pt x="7085633" y="1855723"/>
                  <a:pt x="7083092" y="1819500"/>
                  <a:pt x="7086903" y="1802014"/>
                </a:cubicBezTo>
                <a:cubicBezTo>
                  <a:pt x="7086903" y="1765791"/>
                  <a:pt x="7083092" y="1740811"/>
                  <a:pt x="7085633" y="1718328"/>
                </a:cubicBezTo>
                <a:cubicBezTo>
                  <a:pt x="7083092" y="1447285"/>
                  <a:pt x="7086903" y="1113789"/>
                  <a:pt x="7083092" y="843995"/>
                </a:cubicBezTo>
                <a:cubicBezTo>
                  <a:pt x="7083092" y="821513"/>
                  <a:pt x="7081823" y="809022"/>
                  <a:pt x="7081823" y="784041"/>
                </a:cubicBezTo>
                <a:cubicBezTo>
                  <a:pt x="7080553" y="726585"/>
                  <a:pt x="7081823" y="672876"/>
                  <a:pt x="7081823" y="615950"/>
                </a:cubicBezTo>
                <a:lnTo>
                  <a:pt x="7081823" y="407670"/>
                </a:lnTo>
                <a:cubicBezTo>
                  <a:pt x="7081823" y="384810"/>
                  <a:pt x="7083092" y="359410"/>
                  <a:pt x="7083092" y="334010"/>
                </a:cubicBezTo>
                <a:cubicBezTo>
                  <a:pt x="7081823" y="271780"/>
                  <a:pt x="7080553" y="151130"/>
                  <a:pt x="7080553" y="125730"/>
                </a:cubicBezTo>
                <a:cubicBezTo>
                  <a:pt x="7080553" y="106680"/>
                  <a:pt x="7081823" y="101600"/>
                  <a:pt x="7081823" y="86360"/>
                </a:cubicBezTo>
                <a:lnTo>
                  <a:pt x="7081823" y="44450"/>
                </a:lnTo>
                <a:lnTo>
                  <a:pt x="6872273" y="44450"/>
                </a:lnTo>
                <a:cubicBezTo>
                  <a:pt x="6798613" y="44450"/>
                  <a:pt x="6723683" y="44450"/>
                  <a:pt x="6648753" y="45720"/>
                </a:cubicBezTo>
                <a:cubicBezTo>
                  <a:pt x="6585253" y="45720"/>
                  <a:pt x="6520445" y="45720"/>
                  <a:pt x="6445419" y="46990"/>
                </a:cubicBezTo>
                <a:lnTo>
                  <a:pt x="5781961" y="46990"/>
                </a:lnTo>
                <a:cubicBezTo>
                  <a:pt x="5711349" y="46990"/>
                  <a:pt x="5623084" y="44450"/>
                  <a:pt x="5556885" y="45720"/>
                </a:cubicBezTo>
                <a:cubicBezTo>
                  <a:pt x="5500984" y="45720"/>
                  <a:pt x="5452438" y="49530"/>
                  <a:pt x="5402421" y="49530"/>
                </a:cubicBezTo>
                <a:cubicBezTo>
                  <a:pt x="5364173" y="49530"/>
                  <a:pt x="5324454" y="48260"/>
                  <a:pt x="5289148" y="48260"/>
                </a:cubicBezTo>
                <a:cubicBezTo>
                  <a:pt x="5262669" y="48260"/>
                  <a:pt x="5258255" y="49530"/>
                  <a:pt x="5233247" y="49530"/>
                </a:cubicBezTo>
                <a:cubicBezTo>
                  <a:pt x="5209710" y="49530"/>
                  <a:pt x="5197941" y="48260"/>
                  <a:pt x="5177346" y="49530"/>
                </a:cubicBezTo>
                <a:cubicBezTo>
                  <a:pt x="5096436" y="50800"/>
                  <a:pt x="4978750" y="52070"/>
                  <a:pt x="4909608" y="50800"/>
                </a:cubicBezTo>
                <a:cubicBezTo>
                  <a:pt x="4906666" y="55880"/>
                  <a:pt x="4975807" y="54610"/>
                  <a:pt x="5008171" y="54610"/>
                </a:cubicBezTo>
                <a:cubicBezTo>
                  <a:pt x="5027295" y="54610"/>
                  <a:pt x="5044948" y="57150"/>
                  <a:pt x="5050832" y="57150"/>
                </a:cubicBezTo>
                <a:cubicBezTo>
                  <a:pt x="5077312" y="57150"/>
                  <a:pt x="5080254" y="52070"/>
                  <a:pt x="5106734" y="54610"/>
                </a:cubicBezTo>
                <a:cubicBezTo>
                  <a:pt x="5100850" y="58420"/>
                  <a:pt x="5152337" y="57150"/>
                  <a:pt x="5177346" y="58420"/>
                </a:cubicBezTo>
                <a:cubicBezTo>
                  <a:pt x="5240602" y="60960"/>
                  <a:pt x="5220007" y="54610"/>
                  <a:pt x="5275908" y="55880"/>
                </a:cubicBezTo>
                <a:cubicBezTo>
                  <a:pt x="5440669" y="60960"/>
                  <a:pt x="5620142" y="60960"/>
                  <a:pt x="5798143" y="60960"/>
                </a:cubicBezTo>
                <a:cubicBezTo>
                  <a:pt x="5799614" y="60960"/>
                  <a:pt x="5799614" y="59690"/>
                  <a:pt x="5812854" y="59690"/>
                </a:cubicBezTo>
                <a:cubicBezTo>
                  <a:pt x="5986442" y="59690"/>
                  <a:pt x="6207104" y="60960"/>
                  <a:pt x="6390989" y="60960"/>
                </a:cubicBezTo>
                <a:lnTo>
                  <a:pt x="7067853" y="60960"/>
                </a:lnTo>
                <a:lnTo>
                  <a:pt x="7067853" y="492760"/>
                </a:lnTo>
                <a:cubicBezTo>
                  <a:pt x="7067853" y="533400"/>
                  <a:pt x="7069123" y="576580"/>
                  <a:pt x="7069123" y="614680"/>
                </a:cubicBezTo>
                <a:lnTo>
                  <a:pt x="7069123" y="726585"/>
                </a:lnTo>
                <a:cubicBezTo>
                  <a:pt x="7069123" y="695359"/>
                  <a:pt x="7069123" y="671627"/>
                  <a:pt x="7066583" y="692861"/>
                </a:cubicBezTo>
                <a:cubicBezTo>
                  <a:pt x="7069123" y="710348"/>
                  <a:pt x="7064043" y="816516"/>
                  <a:pt x="7067853" y="842746"/>
                </a:cubicBezTo>
                <a:cubicBezTo>
                  <a:pt x="7067853" y="858984"/>
                  <a:pt x="7069123" y="876471"/>
                  <a:pt x="7069123" y="891459"/>
                </a:cubicBezTo>
                <a:cubicBezTo>
                  <a:pt x="7069123" y="920187"/>
                  <a:pt x="7067853" y="927682"/>
                  <a:pt x="7067853" y="951413"/>
                </a:cubicBezTo>
                <a:cubicBezTo>
                  <a:pt x="7067853" y="1025107"/>
                  <a:pt x="7070393" y="1093805"/>
                  <a:pt x="7070393" y="1167498"/>
                </a:cubicBezTo>
                <a:cubicBezTo>
                  <a:pt x="7070393" y="1218709"/>
                  <a:pt x="7067853" y="1271169"/>
                  <a:pt x="7067853" y="1323629"/>
                </a:cubicBezTo>
                <a:cubicBezTo>
                  <a:pt x="7067853" y="1346112"/>
                  <a:pt x="7069123" y="1357353"/>
                  <a:pt x="7069123" y="1383583"/>
                </a:cubicBezTo>
                <a:cubicBezTo>
                  <a:pt x="7069123" y="1403568"/>
                  <a:pt x="7067853" y="1424802"/>
                  <a:pt x="7067853" y="1443538"/>
                </a:cubicBezTo>
                <a:lnTo>
                  <a:pt x="7067853" y="1459775"/>
                </a:lnTo>
                <a:lnTo>
                  <a:pt x="7067853" y="1458526"/>
                </a:lnTo>
                <a:cubicBezTo>
                  <a:pt x="7069123" y="1547208"/>
                  <a:pt x="7058963" y="1422304"/>
                  <a:pt x="7064043" y="1407315"/>
                </a:cubicBezTo>
                <a:cubicBezTo>
                  <a:pt x="7066583" y="1407315"/>
                  <a:pt x="7065313" y="1442289"/>
                  <a:pt x="7066583" y="1446036"/>
                </a:cubicBezTo>
                <a:cubicBezTo>
                  <a:pt x="7065313" y="1377338"/>
                  <a:pt x="7062773" y="1329874"/>
                  <a:pt x="7065313" y="1254932"/>
                </a:cubicBezTo>
                <a:cubicBezTo>
                  <a:pt x="7064043" y="1252434"/>
                  <a:pt x="7061503" y="1256181"/>
                  <a:pt x="7061503" y="1241192"/>
                </a:cubicBezTo>
                <a:cubicBezTo>
                  <a:pt x="7065313" y="1223705"/>
                  <a:pt x="7060233" y="1191230"/>
                  <a:pt x="7061503" y="1152510"/>
                </a:cubicBezTo>
                <a:cubicBezTo>
                  <a:pt x="7062773" y="1153759"/>
                  <a:pt x="7064043" y="1168747"/>
                  <a:pt x="7065313" y="1166249"/>
                </a:cubicBezTo>
                <a:cubicBezTo>
                  <a:pt x="7060233" y="1095054"/>
                  <a:pt x="7071663" y="1122533"/>
                  <a:pt x="7067853" y="1065077"/>
                </a:cubicBezTo>
                <a:cubicBezTo>
                  <a:pt x="7062773" y="1048839"/>
                  <a:pt x="7066583" y="1106295"/>
                  <a:pt x="7062773" y="1090058"/>
                </a:cubicBezTo>
                <a:cubicBezTo>
                  <a:pt x="7062773" y="1073820"/>
                  <a:pt x="7060233" y="1077567"/>
                  <a:pt x="7060233" y="1063828"/>
                </a:cubicBezTo>
                <a:cubicBezTo>
                  <a:pt x="7061503" y="1050088"/>
                  <a:pt x="7058963" y="1011368"/>
                  <a:pt x="7060233" y="1000126"/>
                </a:cubicBezTo>
                <a:cubicBezTo>
                  <a:pt x="7060233" y="997628"/>
                  <a:pt x="7062773" y="1002624"/>
                  <a:pt x="7062773" y="1000126"/>
                </a:cubicBezTo>
                <a:cubicBezTo>
                  <a:pt x="7064043" y="965153"/>
                  <a:pt x="7062773" y="926433"/>
                  <a:pt x="7062773" y="872724"/>
                </a:cubicBezTo>
                <a:cubicBezTo>
                  <a:pt x="7061503" y="870225"/>
                  <a:pt x="7060233" y="871475"/>
                  <a:pt x="7060233" y="860233"/>
                </a:cubicBezTo>
                <a:cubicBezTo>
                  <a:pt x="7061503" y="790287"/>
                  <a:pt x="7060233" y="714095"/>
                  <a:pt x="7061503" y="631190"/>
                </a:cubicBezTo>
                <a:cubicBezTo>
                  <a:pt x="7060233" y="628650"/>
                  <a:pt x="7057693" y="632460"/>
                  <a:pt x="7057693" y="617220"/>
                </a:cubicBezTo>
                <a:cubicBezTo>
                  <a:pt x="7058963" y="570230"/>
                  <a:pt x="7053883" y="577850"/>
                  <a:pt x="7053883" y="538480"/>
                </a:cubicBezTo>
                <a:cubicBezTo>
                  <a:pt x="7051343" y="530860"/>
                  <a:pt x="7046263" y="552450"/>
                  <a:pt x="7046263" y="524510"/>
                </a:cubicBezTo>
                <a:cubicBezTo>
                  <a:pt x="7046263" y="505460"/>
                  <a:pt x="7046263" y="476250"/>
                  <a:pt x="7047533" y="472440"/>
                </a:cubicBezTo>
                <a:cubicBezTo>
                  <a:pt x="7050073" y="520700"/>
                  <a:pt x="7051343" y="500380"/>
                  <a:pt x="7055153" y="513080"/>
                </a:cubicBezTo>
                <a:cubicBezTo>
                  <a:pt x="7053883" y="463550"/>
                  <a:pt x="7051343" y="405130"/>
                  <a:pt x="7053883" y="383540"/>
                </a:cubicBezTo>
                <a:cubicBezTo>
                  <a:pt x="7056423" y="394970"/>
                  <a:pt x="7057693" y="425450"/>
                  <a:pt x="7060233" y="397510"/>
                </a:cubicBezTo>
                <a:cubicBezTo>
                  <a:pt x="7058963" y="377190"/>
                  <a:pt x="7058963" y="351790"/>
                  <a:pt x="7058963" y="326390"/>
                </a:cubicBezTo>
                <a:lnTo>
                  <a:pt x="7058963" y="288290"/>
                </a:lnTo>
                <a:cubicBezTo>
                  <a:pt x="7058963" y="288290"/>
                  <a:pt x="7060233" y="264160"/>
                  <a:pt x="7060233" y="254000"/>
                </a:cubicBezTo>
                <a:cubicBezTo>
                  <a:pt x="7058963" y="234950"/>
                  <a:pt x="7056423" y="240030"/>
                  <a:pt x="7055153" y="240030"/>
                </a:cubicBezTo>
                <a:cubicBezTo>
                  <a:pt x="7053883" y="240030"/>
                  <a:pt x="7052613" y="232410"/>
                  <a:pt x="7051343" y="193040"/>
                </a:cubicBezTo>
                <a:cubicBezTo>
                  <a:pt x="7055153" y="196850"/>
                  <a:pt x="7053883" y="144780"/>
                  <a:pt x="7055153" y="132080"/>
                </a:cubicBezTo>
                <a:cubicBezTo>
                  <a:pt x="7056423" y="120650"/>
                  <a:pt x="7057693" y="173990"/>
                  <a:pt x="7057693" y="110490"/>
                </a:cubicBezTo>
                <a:cubicBezTo>
                  <a:pt x="7058963" y="82550"/>
                  <a:pt x="7057693" y="74930"/>
                  <a:pt x="7057693" y="72390"/>
                </a:cubicBezTo>
                <a:cubicBezTo>
                  <a:pt x="7051343" y="73660"/>
                  <a:pt x="7060233" y="76200"/>
                  <a:pt x="7029753" y="76200"/>
                </a:cubicBezTo>
                <a:cubicBezTo>
                  <a:pt x="6982763" y="76200"/>
                  <a:pt x="6947203" y="74930"/>
                  <a:pt x="6912913" y="73660"/>
                </a:cubicBezTo>
                <a:cubicBezTo>
                  <a:pt x="6896403" y="73660"/>
                  <a:pt x="6881163" y="72390"/>
                  <a:pt x="6865923" y="72390"/>
                </a:cubicBezTo>
                <a:cubicBezTo>
                  <a:pt x="6854493" y="72390"/>
                  <a:pt x="6844333" y="71120"/>
                  <a:pt x="6831633" y="71120"/>
                </a:cubicBezTo>
                <a:cubicBezTo>
                  <a:pt x="6796073" y="71120"/>
                  <a:pt x="6764323" y="74930"/>
                  <a:pt x="6714793" y="73660"/>
                </a:cubicBezTo>
                <a:cubicBezTo>
                  <a:pt x="6697013" y="76200"/>
                  <a:pt x="6747813" y="78740"/>
                  <a:pt x="6713523" y="78740"/>
                </a:cubicBezTo>
                <a:cubicBezTo>
                  <a:pt x="6663993" y="77470"/>
                  <a:pt x="6704633" y="73660"/>
                  <a:pt x="6702093" y="68580"/>
                </a:cubicBezTo>
                <a:cubicBezTo>
                  <a:pt x="6677963" y="68580"/>
                  <a:pt x="6674153" y="69850"/>
                  <a:pt x="6688123" y="71120"/>
                </a:cubicBezTo>
                <a:cubicBezTo>
                  <a:pt x="6666533" y="72390"/>
                  <a:pt x="6666533" y="74930"/>
                  <a:pt x="6648753" y="76200"/>
                </a:cubicBezTo>
                <a:lnTo>
                  <a:pt x="6647483" y="76200"/>
                </a:lnTo>
                <a:cubicBezTo>
                  <a:pt x="6623353" y="76200"/>
                  <a:pt x="6622083" y="77470"/>
                  <a:pt x="6609383" y="78740"/>
                </a:cubicBezTo>
                <a:cubicBezTo>
                  <a:pt x="6568743" y="74930"/>
                  <a:pt x="6529373" y="77470"/>
                  <a:pt x="6460130" y="74930"/>
                </a:cubicBezTo>
                <a:cubicBezTo>
                  <a:pt x="6430709" y="74930"/>
                  <a:pt x="6446891" y="80010"/>
                  <a:pt x="6399816" y="78740"/>
                </a:cubicBezTo>
                <a:cubicBezTo>
                  <a:pt x="6342443" y="81280"/>
                  <a:pt x="6371865" y="74930"/>
                  <a:pt x="6324791" y="76200"/>
                </a:cubicBezTo>
                <a:cubicBezTo>
                  <a:pt x="6224757" y="81280"/>
                  <a:pt x="6154145" y="69850"/>
                  <a:pt x="6070293" y="73660"/>
                </a:cubicBezTo>
                <a:cubicBezTo>
                  <a:pt x="6086475" y="76200"/>
                  <a:pt x="6127666" y="78740"/>
                  <a:pt x="6098244" y="80010"/>
                </a:cubicBezTo>
                <a:cubicBezTo>
                  <a:pt x="6077649" y="74930"/>
                  <a:pt x="5977615" y="74930"/>
                  <a:pt x="5918772" y="77470"/>
                </a:cubicBezTo>
                <a:cubicBezTo>
                  <a:pt x="5915830" y="74930"/>
                  <a:pt x="5936425" y="74930"/>
                  <a:pt x="5934954" y="72390"/>
                </a:cubicBezTo>
                <a:cubicBezTo>
                  <a:pt x="5908474" y="69850"/>
                  <a:pt x="5789316" y="68580"/>
                  <a:pt x="5815796" y="72390"/>
                </a:cubicBezTo>
                <a:cubicBezTo>
                  <a:pt x="5836391" y="72390"/>
                  <a:pt x="5845218" y="71120"/>
                  <a:pt x="5876110" y="71120"/>
                </a:cubicBezTo>
                <a:cubicBezTo>
                  <a:pt x="5871697" y="73660"/>
                  <a:pt x="5892292" y="73660"/>
                  <a:pt x="5889350" y="76200"/>
                </a:cubicBezTo>
                <a:cubicBezTo>
                  <a:pt x="5874639" y="76200"/>
                  <a:pt x="5871697" y="77470"/>
                  <a:pt x="5858457" y="77470"/>
                </a:cubicBezTo>
                <a:cubicBezTo>
                  <a:pt x="5818738" y="77470"/>
                  <a:pt x="5826094" y="73660"/>
                  <a:pt x="5784903" y="73660"/>
                </a:cubicBezTo>
                <a:cubicBezTo>
                  <a:pt x="5743713" y="78740"/>
                  <a:pt x="5867284" y="78740"/>
                  <a:pt x="5902590" y="82550"/>
                </a:cubicBezTo>
                <a:cubicBezTo>
                  <a:pt x="5842275" y="82550"/>
                  <a:pt x="5820209" y="80010"/>
                  <a:pt x="5752539" y="81280"/>
                </a:cubicBezTo>
                <a:cubicBezTo>
                  <a:pt x="5773134" y="76200"/>
                  <a:pt x="5678985" y="74930"/>
                  <a:pt x="5662803" y="77470"/>
                </a:cubicBezTo>
                <a:lnTo>
                  <a:pt x="5708407" y="77470"/>
                </a:lnTo>
                <a:cubicBezTo>
                  <a:pt x="5671630" y="80010"/>
                  <a:pt x="5731944" y="83820"/>
                  <a:pt x="5677514" y="83820"/>
                </a:cubicBezTo>
                <a:cubicBezTo>
                  <a:pt x="5677514" y="81280"/>
                  <a:pt x="5640737" y="81280"/>
                  <a:pt x="5618671" y="81280"/>
                </a:cubicBezTo>
                <a:cubicBezTo>
                  <a:pt x="5546587" y="80010"/>
                  <a:pt x="5576009" y="81280"/>
                  <a:pt x="5528935" y="82550"/>
                </a:cubicBezTo>
                <a:cubicBezTo>
                  <a:pt x="5527463" y="80010"/>
                  <a:pt x="5520108" y="77470"/>
                  <a:pt x="5499513" y="77470"/>
                </a:cubicBezTo>
                <a:cubicBezTo>
                  <a:pt x="5484802" y="80010"/>
                  <a:pt x="5470091" y="82550"/>
                  <a:pt x="5424488" y="81280"/>
                </a:cubicBezTo>
                <a:cubicBezTo>
                  <a:pt x="5424488" y="77470"/>
                  <a:pt x="5398008" y="74930"/>
                  <a:pt x="5365644" y="74930"/>
                </a:cubicBezTo>
                <a:cubicBezTo>
                  <a:pt x="5374471" y="80010"/>
                  <a:pt x="5417132" y="82550"/>
                  <a:pt x="5437727" y="87630"/>
                </a:cubicBezTo>
                <a:cubicBezTo>
                  <a:pt x="5423017" y="87630"/>
                  <a:pt x="5420075" y="88900"/>
                  <a:pt x="5406835" y="88900"/>
                </a:cubicBezTo>
                <a:cubicBezTo>
                  <a:pt x="5368587" y="86360"/>
                  <a:pt x="5371529" y="78740"/>
                  <a:pt x="5272966" y="81280"/>
                </a:cubicBezTo>
                <a:cubicBezTo>
                  <a:pt x="5277379" y="80010"/>
                  <a:pt x="5297975" y="78740"/>
                  <a:pt x="5303859" y="77470"/>
                </a:cubicBezTo>
                <a:cubicBezTo>
                  <a:pt x="5225891" y="78740"/>
                  <a:pt x="5149395" y="72390"/>
                  <a:pt x="5122916" y="80010"/>
                </a:cubicBezTo>
                <a:cubicBezTo>
                  <a:pt x="5167048" y="80010"/>
                  <a:pt x="5214123" y="76200"/>
                  <a:pt x="5227363" y="81280"/>
                </a:cubicBezTo>
                <a:cubicBezTo>
                  <a:pt x="5199412" y="81280"/>
                  <a:pt x="5137626" y="80010"/>
                  <a:pt x="5152337" y="83820"/>
                </a:cubicBezTo>
                <a:cubicBezTo>
                  <a:pt x="5152337" y="86360"/>
                  <a:pt x="5193528" y="85090"/>
                  <a:pt x="5196470" y="86360"/>
                </a:cubicBezTo>
                <a:cubicBezTo>
                  <a:pt x="5190585" y="87630"/>
                  <a:pt x="5177346" y="88900"/>
                  <a:pt x="5150866" y="88900"/>
                </a:cubicBezTo>
                <a:cubicBezTo>
                  <a:pt x="5094965" y="87630"/>
                  <a:pt x="5150866" y="83820"/>
                  <a:pt x="5121444" y="82550"/>
                </a:cubicBezTo>
                <a:cubicBezTo>
                  <a:pt x="5069957" y="82550"/>
                  <a:pt x="4999344" y="83820"/>
                  <a:pt x="4971394" y="81280"/>
                </a:cubicBezTo>
                <a:cubicBezTo>
                  <a:pt x="4956683" y="83820"/>
                  <a:pt x="5015526" y="86360"/>
                  <a:pt x="4969923" y="86360"/>
                </a:cubicBezTo>
                <a:cubicBezTo>
                  <a:pt x="4946386" y="81280"/>
                  <a:pt x="4930204" y="86360"/>
                  <a:pt x="4880187" y="86360"/>
                </a:cubicBezTo>
                <a:cubicBezTo>
                  <a:pt x="4864005" y="82550"/>
                  <a:pt x="4950799" y="81280"/>
                  <a:pt x="4881658" y="81280"/>
                </a:cubicBezTo>
                <a:cubicBezTo>
                  <a:pt x="4812517" y="81280"/>
                  <a:pt x="4859592" y="87630"/>
                  <a:pt x="4834583" y="88900"/>
                </a:cubicBezTo>
                <a:cubicBezTo>
                  <a:pt x="4861063" y="90170"/>
                  <a:pt x="4896369" y="90170"/>
                  <a:pt x="4909608" y="91440"/>
                </a:cubicBezTo>
                <a:cubicBezTo>
                  <a:pt x="4889013" y="93980"/>
                  <a:pt x="4824286" y="92710"/>
                  <a:pt x="4805162" y="91440"/>
                </a:cubicBezTo>
                <a:cubicBezTo>
                  <a:pt x="4856650" y="86360"/>
                  <a:pt x="4768385" y="85090"/>
                  <a:pt x="4762500" y="80010"/>
                </a:cubicBezTo>
                <a:cubicBezTo>
                  <a:pt x="4783095" y="80010"/>
                  <a:pt x="4819872" y="80010"/>
                  <a:pt x="4793393" y="78740"/>
                </a:cubicBezTo>
                <a:cubicBezTo>
                  <a:pt x="4746318" y="77470"/>
                  <a:pt x="4758087" y="82550"/>
                  <a:pt x="4702186" y="81280"/>
                </a:cubicBezTo>
                <a:cubicBezTo>
                  <a:pt x="4711012" y="74930"/>
                  <a:pt x="4616863" y="77470"/>
                  <a:pt x="4568317" y="76200"/>
                </a:cubicBezTo>
                <a:cubicBezTo>
                  <a:pt x="4541838" y="80010"/>
                  <a:pt x="4428564" y="83820"/>
                  <a:pt x="4372663" y="80010"/>
                </a:cubicBezTo>
                <a:cubicBezTo>
                  <a:pt x="4366779" y="76200"/>
                  <a:pt x="4441804" y="78740"/>
                  <a:pt x="4449159" y="76200"/>
                </a:cubicBezTo>
                <a:cubicBezTo>
                  <a:pt x="4397671" y="76200"/>
                  <a:pt x="4365308" y="76200"/>
                  <a:pt x="4328531" y="77470"/>
                </a:cubicBezTo>
                <a:cubicBezTo>
                  <a:pt x="4341770" y="80010"/>
                  <a:pt x="4332944" y="83820"/>
                  <a:pt x="4356481" y="85090"/>
                </a:cubicBezTo>
                <a:cubicBezTo>
                  <a:pt x="4356481" y="83820"/>
                  <a:pt x="4397671" y="83820"/>
                  <a:pt x="4400614" y="85090"/>
                </a:cubicBezTo>
                <a:cubicBezTo>
                  <a:pt x="4369721" y="93980"/>
                  <a:pt x="4332944" y="82550"/>
                  <a:pt x="4296167" y="82550"/>
                </a:cubicBezTo>
                <a:cubicBezTo>
                  <a:pt x="4260861" y="81280"/>
                  <a:pt x="4262332" y="85090"/>
                  <a:pt x="4221142" y="83820"/>
                </a:cubicBezTo>
                <a:cubicBezTo>
                  <a:pt x="4224084" y="82550"/>
                  <a:pt x="4244679" y="81280"/>
                  <a:pt x="4206431" y="81280"/>
                </a:cubicBezTo>
                <a:cubicBezTo>
                  <a:pt x="4194662" y="85090"/>
                  <a:pt x="4221142" y="86360"/>
                  <a:pt x="4219670" y="88900"/>
                </a:cubicBezTo>
                <a:cubicBezTo>
                  <a:pt x="4199075" y="88900"/>
                  <a:pt x="4187307" y="88900"/>
                  <a:pt x="4174067" y="90170"/>
                </a:cubicBezTo>
                <a:cubicBezTo>
                  <a:pt x="4149058" y="88900"/>
                  <a:pt x="4150530" y="86360"/>
                  <a:pt x="4129934" y="85090"/>
                </a:cubicBezTo>
                <a:cubicBezTo>
                  <a:pt x="4109339" y="87630"/>
                  <a:pt x="4079918" y="90170"/>
                  <a:pt x="4038727" y="90170"/>
                </a:cubicBezTo>
                <a:cubicBezTo>
                  <a:pt x="4004892" y="87630"/>
                  <a:pt x="4022545" y="90170"/>
                  <a:pt x="3993124" y="91440"/>
                </a:cubicBezTo>
                <a:cubicBezTo>
                  <a:pt x="3956346" y="88900"/>
                  <a:pt x="3859255" y="87630"/>
                  <a:pt x="3815123" y="90170"/>
                </a:cubicBezTo>
                <a:cubicBezTo>
                  <a:pt x="3822478" y="90170"/>
                  <a:pt x="3829833" y="91440"/>
                  <a:pt x="3813652" y="91440"/>
                </a:cubicBezTo>
                <a:cubicBezTo>
                  <a:pt x="3782759" y="87630"/>
                  <a:pt x="3734213" y="88900"/>
                  <a:pt x="3678312" y="90170"/>
                </a:cubicBezTo>
                <a:cubicBezTo>
                  <a:pt x="3679783" y="88900"/>
                  <a:pt x="3697436" y="87630"/>
                  <a:pt x="3694494" y="86360"/>
                </a:cubicBezTo>
                <a:cubicBezTo>
                  <a:pt x="3647419" y="85090"/>
                  <a:pt x="3641535" y="88900"/>
                  <a:pt x="3590047" y="87630"/>
                </a:cubicBezTo>
                <a:cubicBezTo>
                  <a:pt x="3594460" y="85090"/>
                  <a:pt x="3573865" y="85090"/>
                  <a:pt x="3576807" y="82550"/>
                </a:cubicBezTo>
                <a:cubicBezTo>
                  <a:pt x="3529733" y="81280"/>
                  <a:pt x="3541501" y="86360"/>
                  <a:pt x="3485600" y="85090"/>
                </a:cubicBezTo>
                <a:cubicBezTo>
                  <a:pt x="3442939" y="85090"/>
                  <a:pt x="3467947" y="78740"/>
                  <a:pt x="3412046" y="80010"/>
                </a:cubicBezTo>
                <a:cubicBezTo>
                  <a:pt x="3392922" y="83820"/>
                  <a:pt x="3419401" y="83820"/>
                  <a:pt x="3395864" y="85090"/>
                </a:cubicBezTo>
                <a:cubicBezTo>
                  <a:pt x="3369384" y="85090"/>
                  <a:pt x="3307599" y="88900"/>
                  <a:pt x="3291417" y="85090"/>
                </a:cubicBezTo>
                <a:cubicBezTo>
                  <a:pt x="3276706" y="77470"/>
                  <a:pt x="3367913" y="74930"/>
                  <a:pt x="3338492" y="71120"/>
                </a:cubicBezTo>
                <a:cubicBezTo>
                  <a:pt x="3245814" y="72390"/>
                  <a:pt x="3220805" y="67310"/>
                  <a:pt x="3175201" y="63500"/>
                </a:cubicBezTo>
                <a:cubicBezTo>
                  <a:pt x="3123713" y="63500"/>
                  <a:pt x="3091350" y="63500"/>
                  <a:pt x="3056044" y="62230"/>
                </a:cubicBezTo>
                <a:cubicBezTo>
                  <a:pt x="3053101" y="63500"/>
                  <a:pt x="3054573" y="64770"/>
                  <a:pt x="3039862" y="64770"/>
                </a:cubicBezTo>
                <a:cubicBezTo>
                  <a:pt x="2991316" y="62230"/>
                  <a:pt x="2939828" y="66040"/>
                  <a:pt x="2889811" y="66040"/>
                </a:cubicBezTo>
                <a:cubicBezTo>
                  <a:pt x="2854505" y="66040"/>
                  <a:pt x="2819199" y="63500"/>
                  <a:pt x="2785364" y="64770"/>
                </a:cubicBezTo>
                <a:cubicBezTo>
                  <a:pt x="2753001" y="64770"/>
                  <a:pt x="2726521" y="67310"/>
                  <a:pt x="2694157" y="67310"/>
                </a:cubicBezTo>
                <a:cubicBezTo>
                  <a:pt x="2645611" y="67310"/>
                  <a:pt x="2598537" y="66040"/>
                  <a:pt x="2544107" y="66040"/>
                </a:cubicBezTo>
                <a:cubicBezTo>
                  <a:pt x="2445544" y="66040"/>
                  <a:pt x="2341097" y="68580"/>
                  <a:pt x="2258717" y="68580"/>
                </a:cubicBezTo>
                <a:cubicBezTo>
                  <a:pt x="2239592" y="68580"/>
                  <a:pt x="2238121" y="67310"/>
                  <a:pt x="2214584" y="67310"/>
                </a:cubicBezTo>
                <a:cubicBezTo>
                  <a:pt x="2166038" y="67310"/>
                  <a:pt x="2133674" y="71120"/>
                  <a:pt x="2093955" y="67310"/>
                </a:cubicBezTo>
                <a:cubicBezTo>
                  <a:pt x="2035112" y="72390"/>
                  <a:pt x="1949789" y="68580"/>
                  <a:pt x="1868880" y="68580"/>
                </a:cubicBezTo>
                <a:lnTo>
                  <a:pt x="1599671" y="68580"/>
                </a:lnTo>
                <a:cubicBezTo>
                  <a:pt x="1532001" y="68580"/>
                  <a:pt x="1454034" y="71120"/>
                  <a:pt x="1374596" y="71120"/>
                </a:cubicBezTo>
                <a:cubicBezTo>
                  <a:pt x="1268678" y="71120"/>
                  <a:pt x="1153933" y="66040"/>
                  <a:pt x="1120098" y="72390"/>
                </a:cubicBezTo>
                <a:cubicBezTo>
                  <a:pt x="1012709" y="71120"/>
                  <a:pt x="847948" y="67310"/>
                  <a:pt x="759683" y="71120"/>
                </a:cubicBezTo>
                <a:cubicBezTo>
                  <a:pt x="699368" y="67310"/>
                  <a:pt x="628756" y="68580"/>
                  <a:pt x="554990" y="68580"/>
                </a:cubicBezTo>
                <a:lnTo>
                  <a:pt x="454660" y="68580"/>
                </a:lnTo>
                <a:cubicBezTo>
                  <a:pt x="434340" y="71120"/>
                  <a:pt x="402590" y="72390"/>
                  <a:pt x="368300" y="72390"/>
                </a:cubicBezTo>
                <a:lnTo>
                  <a:pt x="313690" y="72390"/>
                </a:lnTo>
                <a:cubicBezTo>
                  <a:pt x="292100" y="72390"/>
                  <a:pt x="270510" y="71120"/>
                  <a:pt x="250190" y="69850"/>
                </a:cubicBezTo>
                <a:cubicBezTo>
                  <a:pt x="215900" y="69850"/>
                  <a:pt x="194310" y="72390"/>
                  <a:pt x="144780" y="72390"/>
                </a:cubicBezTo>
                <a:cubicBezTo>
                  <a:pt x="140970" y="72390"/>
                  <a:pt x="109220" y="71120"/>
                  <a:pt x="85090" y="71120"/>
                </a:cubicBezTo>
                <a:lnTo>
                  <a:pt x="85090" y="76200"/>
                </a:lnTo>
                <a:cubicBezTo>
                  <a:pt x="85090" y="128270"/>
                  <a:pt x="86360" y="233680"/>
                  <a:pt x="82550" y="201930"/>
                </a:cubicBezTo>
                <a:cubicBezTo>
                  <a:pt x="81280" y="157480"/>
                  <a:pt x="81280" y="111760"/>
                  <a:pt x="82550" y="68580"/>
                </a:cubicBezTo>
                <a:cubicBezTo>
                  <a:pt x="127000" y="68580"/>
                  <a:pt x="168910" y="69850"/>
                  <a:pt x="208280" y="67310"/>
                </a:cubicBezTo>
                <a:cubicBezTo>
                  <a:pt x="166370" y="66040"/>
                  <a:pt x="123190" y="66040"/>
                  <a:pt x="80010" y="64770"/>
                </a:cubicBezTo>
                <a:cubicBezTo>
                  <a:pt x="80010" y="138430"/>
                  <a:pt x="80010" y="218440"/>
                  <a:pt x="78740" y="308610"/>
                </a:cubicBezTo>
                <a:cubicBezTo>
                  <a:pt x="82550" y="279400"/>
                  <a:pt x="76200" y="320040"/>
                  <a:pt x="69850" y="308610"/>
                </a:cubicBezTo>
                <a:cubicBezTo>
                  <a:pt x="63500" y="273050"/>
                  <a:pt x="58420" y="284480"/>
                  <a:pt x="52070" y="284480"/>
                </a:cubicBezTo>
                <a:cubicBezTo>
                  <a:pt x="46990" y="284480"/>
                  <a:pt x="45720" y="273050"/>
                  <a:pt x="41910" y="284480"/>
                </a:cubicBezTo>
                <a:cubicBezTo>
                  <a:pt x="40640" y="288290"/>
                  <a:pt x="39370" y="285750"/>
                  <a:pt x="39370" y="284480"/>
                </a:cubicBezTo>
                <a:cubicBezTo>
                  <a:pt x="34290" y="302260"/>
                  <a:pt x="31750" y="336550"/>
                  <a:pt x="27940" y="369570"/>
                </a:cubicBezTo>
                <a:cubicBezTo>
                  <a:pt x="24130" y="402590"/>
                  <a:pt x="20320" y="433070"/>
                  <a:pt x="17780" y="478790"/>
                </a:cubicBezTo>
                <a:cubicBezTo>
                  <a:pt x="20320" y="594360"/>
                  <a:pt x="17780" y="717842"/>
                  <a:pt x="16510" y="805275"/>
                </a:cubicBezTo>
                <a:cubicBezTo>
                  <a:pt x="16510" y="830256"/>
                  <a:pt x="15240" y="865229"/>
                  <a:pt x="15240" y="888961"/>
                </a:cubicBezTo>
                <a:cubicBezTo>
                  <a:pt x="13970" y="946417"/>
                  <a:pt x="10160" y="977643"/>
                  <a:pt x="11430" y="1032601"/>
                </a:cubicBezTo>
                <a:cubicBezTo>
                  <a:pt x="11430" y="1065077"/>
                  <a:pt x="11430" y="1076318"/>
                  <a:pt x="12700" y="1092556"/>
                </a:cubicBezTo>
                <a:cubicBezTo>
                  <a:pt x="12700" y="1097552"/>
                  <a:pt x="15240" y="1098801"/>
                  <a:pt x="15240" y="1105046"/>
                </a:cubicBezTo>
                <a:cubicBezTo>
                  <a:pt x="19050" y="1137521"/>
                  <a:pt x="19050" y="1173744"/>
                  <a:pt x="20320" y="1199974"/>
                </a:cubicBezTo>
                <a:cubicBezTo>
                  <a:pt x="24130" y="1333622"/>
                  <a:pt x="19050" y="1467269"/>
                  <a:pt x="24130" y="1594672"/>
                </a:cubicBezTo>
                <a:cubicBezTo>
                  <a:pt x="19050" y="1635891"/>
                  <a:pt x="20320" y="1725822"/>
                  <a:pt x="19050" y="1787025"/>
                </a:cubicBezTo>
                <a:cubicBezTo>
                  <a:pt x="19050" y="1834489"/>
                  <a:pt x="25400" y="1823248"/>
                  <a:pt x="24130" y="1870711"/>
                </a:cubicBezTo>
                <a:cubicBezTo>
                  <a:pt x="25400" y="1909432"/>
                  <a:pt x="25400" y="1950650"/>
                  <a:pt x="27940" y="1978129"/>
                </a:cubicBezTo>
                <a:cubicBezTo>
                  <a:pt x="25400" y="2126766"/>
                  <a:pt x="31750" y="2289142"/>
                  <a:pt x="30480" y="2445272"/>
                </a:cubicBezTo>
                <a:cubicBezTo>
                  <a:pt x="30480" y="2516468"/>
                  <a:pt x="31750" y="2618890"/>
                  <a:pt x="30480" y="2696331"/>
                </a:cubicBezTo>
                <a:cubicBezTo>
                  <a:pt x="29210" y="2768775"/>
                  <a:pt x="24130" y="2831227"/>
                  <a:pt x="25400" y="2899925"/>
                </a:cubicBezTo>
                <a:cubicBezTo>
                  <a:pt x="25400" y="2939895"/>
                  <a:pt x="29210" y="2976117"/>
                  <a:pt x="29210" y="2996102"/>
                </a:cubicBezTo>
                <a:cubicBezTo>
                  <a:pt x="27940" y="3028577"/>
                  <a:pt x="31750" y="3078539"/>
                  <a:pt x="31750" y="3116010"/>
                </a:cubicBezTo>
                <a:cubicBezTo>
                  <a:pt x="31750" y="3133497"/>
                  <a:pt x="30480" y="3157229"/>
                  <a:pt x="30480" y="3175964"/>
                </a:cubicBezTo>
                <a:cubicBezTo>
                  <a:pt x="30480" y="3242164"/>
                  <a:pt x="31750" y="3317106"/>
                  <a:pt x="31750" y="3392049"/>
                </a:cubicBezTo>
                <a:cubicBezTo>
                  <a:pt x="33020" y="3538187"/>
                  <a:pt x="36830" y="3681828"/>
                  <a:pt x="31750" y="3811728"/>
                </a:cubicBezTo>
                <a:cubicBezTo>
                  <a:pt x="27940" y="3900411"/>
                  <a:pt x="34290" y="3960365"/>
                  <a:pt x="35560" y="4039055"/>
                </a:cubicBezTo>
                <a:cubicBezTo>
                  <a:pt x="35560" y="4085270"/>
                  <a:pt x="36830" y="4141477"/>
                  <a:pt x="36830" y="4196435"/>
                </a:cubicBezTo>
                <a:cubicBezTo>
                  <a:pt x="36830" y="4213921"/>
                  <a:pt x="35560" y="4227661"/>
                  <a:pt x="34290" y="4237653"/>
                </a:cubicBezTo>
                <a:cubicBezTo>
                  <a:pt x="34290" y="4257638"/>
                  <a:pt x="34290" y="4272627"/>
                  <a:pt x="35560" y="4282619"/>
                </a:cubicBezTo>
                <a:cubicBezTo>
                  <a:pt x="30480" y="4301354"/>
                  <a:pt x="31750" y="4557409"/>
                  <a:pt x="27940" y="4529930"/>
                </a:cubicBezTo>
                <a:cubicBezTo>
                  <a:pt x="29210" y="4569900"/>
                  <a:pt x="30480" y="4602375"/>
                  <a:pt x="30480" y="4663578"/>
                </a:cubicBezTo>
                <a:cubicBezTo>
                  <a:pt x="31750" y="4667325"/>
                  <a:pt x="31750" y="4642344"/>
                  <a:pt x="34290" y="4651087"/>
                </a:cubicBezTo>
                <a:cubicBezTo>
                  <a:pt x="34290" y="4683562"/>
                  <a:pt x="34290" y="4707294"/>
                  <a:pt x="35560" y="4717287"/>
                </a:cubicBezTo>
                <a:cubicBezTo>
                  <a:pt x="35560" y="4648589"/>
                  <a:pt x="33020" y="4641095"/>
                  <a:pt x="31750" y="4583639"/>
                </a:cubicBezTo>
                <a:cubicBezTo>
                  <a:pt x="34290" y="4592382"/>
                  <a:pt x="35560" y="4558658"/>
                  <a:pt x="34290" y="4538673"/>
                </a:cubicBezTo>
                <a:cubicBezTo>
                  <a:pt x="31750" y="4522436"/>
                  <a:pt x="34290" y="4576145"/>
                  <a:pt x="31750" y="4572398"/>
                </a:cubicBezTo>
                <a:cubicBezTo>
                  <a:pt x="31750" y="4554911"/>
                  <a:pt x="30480" y="4563654"/>
                  <a:pt x="30480" y="4538673"/>
                </a:cubicBezTo>
                <a:cubicBezTo>
                  <a:pt x="34290" y="4561156"/>
                  <a:pt x="30480" y="4444995"/>
                  <a:pt x="33020" y="4415018"/>
                </a:cubicBezTo>
                <a:cubicBezTo>
                  <a:pt x="34290" y="4416267"/>
                  <a:pt x="35560" y="4421263"/>
                  <a:pt x="35560" y="4436252"/>
                </a:cubicBezTo>
                <a:cubicBezTo>
                  <a:pt x="34290" y="4496206"/>
                  <a:pt x="35560" y="4491210"/>
                  <a:pt x="36830" y="4497455"/>
                </a:cubicBezTo>
                <a:lnTo>
                  <a:pt x="36830" y="4548666"/>
                </a:lnTo>
                <a:cubicBezTo>
                  <a:pt x="36830" y="4553662"/>
                  <a:pt x="35560" y="4558658"/>
                  <a:pt x="35560" y="4568651"/>
                </a:cubicBezTo>
                <a:cubicBezTo>
                  <a:pt x="35560" y="4568651"/>
                  <a:pt x="36830" y="4571148"/>
                  <a:pt x="36830" y="4572398"/>
                </a:cubicBezTo>
                <a:cubicBezTo>
                  <a:pt x="36830" y="4614865"/>
                  <a:pt x="38100" y="4654834"/>
                  <a:pt x="38100" y="4694804"/>
                </a:cubicBezTo>
                <a:cubicBezTo>
                  <a:pt x="38100" y="4751011"/>
                  <a:pt x="34290" y="4808467"/>
                  <a:pt x="34290" y="4862176"/>
                </a:cubicBezTo>
                <a:cubicBezTo>
                  <a:pt x="34290" y="4885908"/>
                  <a:pt x="33020" y="4920881"/>
                  <a:pt x="33020" y="4945862"/>
                </a:cubicBezTo>
                <a:cubicBezTo>
                  <a:pt x="33020" y="4967096"/>
                  <a:pt x="35560" y="4993326"/>
                  <a:pt x="35560" y="5018307"/>
                </a:cubicBezTo>
                <a:cubicBezTo>
                  <a:pt x="35560" y="5048284"/>
                  <a:pt x="34290" y="5070767"/>
                  <a:pt x="34290" y="5101993"/>
                </a:cubicBezTo>
                <a:lnTo>
                  <a:pt x="34290" y="5140713"/>
                </a:lnTo>
                <a:cubicBezTo>
                  <a:pt x="34290" y="5159449"/>
                  <a:pt x="35560" y="5178185"/>
                  <a:pt x="35560" y="5198169"/>
                </a:cubicBezTo>
                <a:lnTo>
                  <a:pt x="35560" y="5266867"/>
                </a:lnTo>
                <a:cubicBezTo>
                  <a:pt x="31750" y="5204415"/>
                  <a:pt x="34290" y="5135717"/>
                  <a:pt x="34290" y="5050782"/>
                </a:cubicBezTo>
                <a:cubicBezTo>
                  <a:pt x="31750" y="5078261"/>
                  <a:pt x="31750" y="5029548"/>
                  <a:pt x="29210" y="5029548"/>
                </a:cubicBezTo>
                <a:lnTo>
                  <a:pt x="29210" y="5286852"/>
                </a:lnTo>
                <a:cubicBezTo>
                  <a:pt x="31750" y="5253128"/>
                  <a:pt x="31750" y="5320576"/>
                  <a:pt x="33020" y="5333067"/>
                </a:cubicBezTo>
                <a:cubicBezTo>
                  <a:pt x="31750" y="5354300"/>
                  <a:pt x="30480" y="5418002"/>
                  <a:pt x="30480" y="5434239"/>
                </a:cubicBezTo>
                <a:cubicBezTo>
                  <a:pt x="30480" y="5420500"/>
                  <a:pt x="31750" y="5421749"/>
                  <a:pt x="33020" y="5422998"/>
                </a:cubicBezTo>
                <a:cubicBezTo>
                  <a:pt x="30480" y="5470462"/>
                  <a:pt x="31750" y="5537910"/>
                  <a:pt x="30480" y="5602860"/>
                </a:cubicBezTo>
                <a:cubicBezTo>
                  <a:pt x="30480" y="5532914"/>
                  <a:pt x="29210" y="5565389"/>
                  <a:pt x="27940" y="5514178"/>
                </a:cubicBezTo>
                <a:cubicBezTo>
                  <a:pt x="26670" y="5562891"/>
                  <a:pt x="26670" y="5590370"/>
                  <a:pt x="29210" y="5625343"/>
                </a:cubicBezTo>
                <a:lnTo>
                  <a:pt x="26670" y="5625343"/>
                </a:lnTo>
                <a:cubicBezTo>
                  <a:pt x="29210" y="5729014"/>
                  <a:pt x="25400" y="5893888"/>
                  <a:pt x="26670" y="6027536"/>
                </a:cubicBezTo>
                <a:cubicBezTo>
                  <a:pt x="25400" y="6030034"/>
                  <a:pt x="24130" y="6026287"/>
                  <a:pt x="24130" y="6038777"/>
                </a:cubicBezTo>
                <a:cubicBezTo>
                  <a:pt x="26670" y="6154939"/>
                  <a:pt x="22860" y="6327307"/>
                  <a:pt x="25400" y="6384763"/>
                </a:cubicBezTo>
                <a:cubicBezTo>
                  <a:pt x="22860" y="6389760"/>
                  <a:pt x="21590" y="6334801"/>
                  <a:pt x="22860" y="6307322"/>
                </a:cubicBezTo>
                <a:cubicBezTo>
                  <a:pt x="17780" y="6316066"/>
                  <a:pt x="21590" y="6379767"/>
                  <a:pt x="22860" y="6408495"/>
                </a:cubicBezTo>
                <a:cubicBezTo>
                  <a:pt x="22860" y="6407246"/>
                  <a:pt x="21590" y="6410993"/>
                  <a:pt x="21590" y="6408495"/>
                </a:cubicBezTo>
                <a:cubicBezTo>
                  <a:pt x="22860" y="6452212"/>
                  <a:pt x="25400" y="6472196"/>
                  <a:pt x="25400" y="6518411"/>
                </a:cubicBezTo>
                <a:cubicBezTo>
                  <a:pt x="25400" y="6578365"/>
                  <a:pt x="22860" y="6597101"/>
                  <a:pt x="22860" y="6675791"/>
                </a:cubicBezTo>
                <a:cubicBezTo>
                  <a:pt x="25400" y="6652059"/>
                  <a:pt x="22860" y="6758228"/>
                  <a:pt x="25400" y="6786956"/>
                </a:cubicBezTo>
                <a:cubicBezTo>
                  <a:pt x="25400" y="6667048"/>
                  <a:pt x="29210" y="6920604"/>
                  <a:pt x="24130" y="6921853"/>
                </a:cubicBezTo>
                <a:cubicBezTo>
                  <a:pt x="24130" y="6884382"/>
                  <a:pt x="22860" y="6879385"/>
                  <a:pt x="21590" y="6855653"/>
                </a:cubicBezTo>
                <a:cubicBezTo>
                  <a:pt x="21590" y="6916856"/>
                  <a:pt x="21590" y="6888129"/>
                  <a:pt x="17780" y="6901868"/>
                </a:cubicBezTo>
                <a:cubicBezTo>
                  <a:pt x="19050" y="6950581"/>
                  <a:pt x="16510" y="6958076"/>
                  <a:pt x="16510" y="6991800"/>
                </a:cubicBezTo>
                <a:cubicBezTo>
                  <a:pt x="19050" y="6985555"/>
                  <a:pt x="17780" y="6941838"/>
                  <a:pt x="20320" y="6924351"/>
                </a:cubicBezTo>
                <a:cubicBezTo>
                  <a:pt x="20320" y="6939340"/>
                  <a:pt x="20320" y="6948083"/>
                  <a:pt x="21590" y="6958076"/>
                </a:cubicBezTo>
                <a:cubicBezTo>
                  <a:pt x="20320" y="6984305"/>
                  <a:pt x="17780" y="7001792"/>
                  <a:pt x="20320" y="7025523"/>
                </a:cubicBezTo>
                <a:cubicBezTo>
                  <a:pt x="19050" y="7024275"/>
                  <a:pt x="17780" y="7028022"/>
                  <a:pt x="17780" y="7036765"/>
                </a:cubicBezTo>
                <a:cubicBezTo>
                  <a:pt x="16510" y="6856903"/>
                  <a:pt x="15240" y="6791952"/>
                  <a:pt x="17780" y="6623331"/>
                </a:cubicBezTo>
                <a:cubicBezTo>
                  <a:pt x="15240" y="6523408"/>
                  <a:pt x="20320" y="6415989"/>
                  <a:pt x="16510" y="6311069"/>
                </a:cubicBezTo>
                <a:cubicBezTo>
                  <a:pt x="17780" y="6309821"/>
                  <a:pt x="16510" y="6273598"/>
                  <a:pt x="19050" y="6277345"/>
                </a:cubicBezTo>
                <a:cubicBezTo>
                  <a:pt x="16510" y="6138701"/>
                  <a:pt x="24130" y="5988816"/>
                  <a:pt x="19050" y="5875153"/>
                </a:cubicBezTo>
                <a:cubicBezTo>
                  <a:pt x="19050" y="5906379"/>
                  <a:pt x="19050" y="5951344"/>
                  <a:pt x="17780" y="5953842"/>
                </a:cubicBezTo>
                <a:cubicBezTo>
                  <a:pt x="17780" y="5918869"/>
                  <a:pt x="15240" y="5762738"/>
                  <a:pt x="20320" y="5796463"/>
                </a:cubicBezTo>
                <a:cubicBezTo>
                  <a:pt x="20320" y="5770233"/>
                  <a:pt x="19050" y="5745252"/>
                  <a:pt x="19050" y="5707780"/>
                </a:cubicBezTo>
                <a:cubicBezTo>
                  <a:pt x="16510" y="5691543"/>
                  <a:pt x="19050" y="5765236"/>
                  <a:pt x="16510" y="5763987"/>
                </a:cubicBezTo>
                <a:cubicBezTo>
                  <a:pt x="16510" y="5714026"/>
                  <a:pt x="15240" y="5601611"/>
                  <a:pt x="19050" y="5562891"/>
                </a:cubicBezTo>
                <a:cubicBezTo>
                  <a:pt x="19050" y="5359296"/>
                  <a:pt x="17780" y="5205664"/>
                  <a:pt x="21590" y="5070767"/>
                </a:cubicBezTo>
                <a:cubicBezTo>
                  <a:pt x="17780" y="5064522"/>
                  <a:pt x="22860" y="5048284"/>
                  <a:pt x="22860" y="5025801"/>
                </a:cubicBezTo>
                <a:cubicBezTo>
                  <a:pt x="21590" y="4993326"/>
                  <a:pt x="19050" y="5033295"/>
                  <a:pt x="19050" y="5012062"/>
                </a:cubicBezTo>
                <a:lnTo>
                  <a:pt x="19050" y="4989579"/>
                </a:lnTo>
                <a:cubicBezTo>
                  <a:pt x="19050" y="4947112"/>
                  <a:pt x="20320" y="4949609"/>
                  <a:pt x="21590" y="4922130"/>
                </a:cubicBezTo>
                <a:cubicBezTo>
                  <a:pt x="19050" y="4908391"/>
                  <a:pt x="20320" y="4853433"/>
                  <a:pt x="20320" y="4810965"/>
                </a:cubicBezTo>
                <a:cubicBezTo>
                  <a:pt x="25400" y="4800973"/>
                  <a:pt x="21590" y="4721034"/>
                  <a:pt x="21590" y="4676068"/>
                </a:cubicBezTo>
                <a:cubicBezTo>
                  <a:pt x="21590" y="4493708"/>
                  <a:pt x="24130" y="4251393"/>
                  <a:pt x="24130" y="4106504"/>
                </a:cubicBezTo>
                <a:cubicBezTo>
                  <a:pt x="22860" y="4220167"/>
                  <a:pt x="24130" y="4258887"/>
                  <a:pt x="21590" y="4352566"/>
                </a:cubicBezTo>
                <a:cubicBezTo>
                  <a:pt x="24130" y="4484965"/>
                  <a:pt x="20320" y="4653586"/>
                  <a:pt x="21590" y="4799724"/>
                </a:cubicBezTo>
                <a:cubicBezTo>
                  <a:pt x="20320" y="4798475"/>
                  <a:pt x="19050" y="4818460"/>
                  <a:pt x="17780" y="4823456"/>
                </a:cubicBezTo>
                <a:cubicBezTo>
                  <a:pt x="16510" y="4810965"/>
                  <a:pt x="16510" y="4780988"/>
                  <a:pt x="15240" y="4768498"/>
                </a:cubicBezTo>
                <a:cubicBezTo>
                  <a:pt x="13970" y="4812214"/>
                  <a:pt x="17780" y="4929625"/>
                  <a:pt x="13970" y="5003319"/>
                </a:cubicBezTo>
                <a:cubicBezTo>
                  <a:pt x="16510" y="5009564"/>
                  <a:pt x="15240" y="5044537"/>
                  <a:pt x="15240" y="5069518"/>
                </a:cubicBezTo>
                <a:cubicBezTo>
                  <a:pt x="20320" y="5104491"/>
                  <a:pt x="20320" y="5273112"/>
                  <a:pt x="19050" y="5336814"/>
                </a:cubicBezTo>
                <a:cubicBezTo>
                  <a:pt x="17780" y="5334315"/>
                  <a:pt x="19050" y="5235641"/>
                  <a:pt x="17780" y="5270614"/>
                </a:cubicBezTo>
                <a:cubicBezTo>
                  <a:pt x="17780" y="5304339"/>
                  <a:pt x="17780" y="5339312"/>
                  <a:pt x="16510" y="5338063"/>
                </a:cubicBezTo>
                <a:cubicBezTo>
                  <a:pt x="16510" y="5318078"/>
                  <a:pt x="17780" y="5271863"/>
                  <a:pt x="15240" y="5270614"/>
                </a:cubicBezTo>
                <a:cubicBezTo>
                  <a:pt x="13970" y="5306836"/>
                  <a:pt x="15240" y="5379281"/>
                  <a:pt x="11430" y="5360546"/>
                </a:cubicBezTo>
                <a:cubicBezTo>
                  <a:pt x="11430" y="5408009"/>
                  <a:pt x="13970" y="5344308"/>
                  <a:pt x="13970" y="5393021"/>
                </a:cubicBezTo>
                <a:cubicBezTo>
                  <a:pt x="13970" y="5395519"/>
                  <a:pt x="12700" y="5403013"/>
                  <a:pt x="13970" y="5415503"/>
                </a:cubicBezTo>
                <a:cubicBezTo>
                  <a:pt x="11430" y="5430492"/>
                  <a:pt x="10160" y="5395519"/>
                  <a:pt x="8890" y="5383028"/>
                </a:cubicBezTo>
                <a:cubicBezTo>
                  <a:pt x="7620" y="5432990"/>
                  <a:pt x="10160" y="5435488"/>
                  <a:pt x="11430" y="5437987"/>
                </a:cubicBezTo>
                <a:cubicBezTo>
                  <a:pt x="10160" y="5472960"/>
                  <a:pt x="8890" y="5409259"/>
                  <a:pt x="7620" y="5439235"/>
                </a:cubicBezTo>
                <a:cubicBezTo>
                  <a:pt x="6350" y="5486699"/>
                  <a:pt x="6350" y="5537910"/>
                  <a:pt x="6350" y="5562891"/>
                </a:cubicBezTo>
                <a:cubicBezTo>
                  <a:pt x="6350" y="5550401"/>
                  <a:pt x="7620" y="5545404"/>
                  <a:pt x="7620" y="5540408"/>
                </a:cubicBezTo>
                <a:cubicBezTo>
                  <a:pt x="7620" y="5560393"/>
                  <a:pt x="10160" y="5586623"/>
                  <a:pt x="7620" y="5596615"/>
                </a:cubicBezTo>
                <a:cubicBezTo>
                  <a:pt x="7620" y="5582876"/>
                  <a:pt x="7620" y="5564140"/>
                  <a:pt x="6350" y="5562891"/>
                </a:cubicBezTo>
                <a:cubicBezTo>
                  <a:pt x="5080" y="5625343"/>
                  <a:pt x="6350" y="5726516"/>
                  <a:pt x="3810" y="5765236"/>
                </a:cubicBezTo>
                <a:cubicBezTo>
                  <a:pt x="5080" y="5792715"/>
                  <a:pt x="6350" y="5744003"/>
                  <a:pt x="6350" y="5775229"/>
                </a:cubicBezTo>
                <a:cubicBezTo>
                  <a:pt x="7620" y="5838930"/>
                  <a:pt x="3810" y="5833934"/>
                  <a:pt x="3810" y="5876402"/>
                </a:cubicBezTo>
                <a:cubicBezTo>
                  <a:pt x="5080" y="5882647"/>
                  <a:pt x="7620" y="5862662"/>
                  <a:pt x="7620" y="5886394"/>
                </a:cubicBezTo>
                <a:cubicBezTo>
                  <a:pt x="7620" y="5926363"/>
                  <a:pt x="8890" y="5993812"/>
                  <a:pt x="5080" y="5987567"/>
                </a:cubicBezTo>
                <a:cubicBezTo>
                  <a:pt x="5080" y="5976325"/>
                  <a:pt x="5080" y="5902631"/>
                  <a:pt x="3810" y="5932609"/>
                </a:cubicBezTo>
                <a:cubicBezTo>
                  <a:pt x="5080" y="5995061"/>
                  <a:pt x="3810" y="6038777"/>
                  <a:pt x="6350" y="6066256"/>
                </a:cubicBezTo>
                <a:cubicBezTo>
                  <a:pt x="5080" y="6111222"/>
                  <a:pt x="2540" y="6058762"/>
                  <a:pt x="2540" y="6101230"/>
                </a:cubicBezTo>
                <a:cubicBezTo>
                  <a:pt x="2540" y="6116218"/>
                  <a:pt x="5080" y="6102479"/>
                  <a:pt x="5080" y="6122463"/>
                </a:cubicBezTo>
                <a:cubicBezTo>
                  <a:pt x="3810" y="6137452"/>
                  <a:pt x="1270" y="6256111"/>
                  <a:pt x="3810" y="6201154"/>
                </a:cubicBezTo>
                <a:lnTo>
                  <a:pt x="3810" y="6323560"/>
                </a:lnTo>
                <a:cubicBezTo>
                  <a:pt x="5080" y="6324809"/>
                  <a:pt x="6350" y="6318564"/>
                  <a:pt x="6350" y="6333552"/>
                </a:cubicBezTo>
                <a:cubicBezTo>
                  <a:pt x="3810" y="6520909"/>
                  <a:pt x="7620" y="6682036"/>
                  <a:pt x="5080" y="6848159"/>
                </a:cubicBezTo>
                <a:cubicBezTo>
                  <a:pt x="6350" y="6851906"/>
                  <a:pt x="6350" y="6830673"/>
                  <a:pt x="7620" y="6848159"/>
                </a:cubicBezTo>
                <a:cubicBezTo>
                  <a:pt x="6350" y="6910612"/>
                  <a:pt x="5080" y="6963071"/>
                  <a:pt x="8890" y="7004290"/>
                </a:cubicBezTo>
                <a:cubicBezTo>
                  <a:pt x="7620" y="7004290"/>
                  <a:pt x="7620" y="6999294"/>
                  <a:pt x="6350" y="6993049"/>
                </a:cubicBezTo>
                <a:cubicBezTo>
                  <a:pt x="7620" y="7039264"/>
                  <a:pt x="6350" y="7097969"/>
                  <a:pt x="5080" y="7139187"/>
                </a:cubicBezTo>
                <a:cubicBezTo>
                  <a:pt x="2540" y="7109210"/>
                  <a:pt x="5080" y="7050505"/>
                  <a:pt x="0" y="7040512"/>
                </a:cubicBezTo>
                <a:cubicBezTo>
                  <a:pt x="0" y="7117953"/>
                  <a:pt x="6350" y="7150428"/>
                  <a:pt x="5080" y="7240360"/>
                </a:cubicBezTo>
                <a:cubicBezTo>
                  <a:pt x="6350" y="7255348"/>
                  <a:pt x="7620" y="7210383"/>
                  <a:pt x="7620" y="7239110"/>
                </a:cubicBezTo>
                <a:cubicBezTo>
                  <a:pt x="6350" y="7272835"/>
                  <a:pt x="7620" y="7282827"/>
                  <a:pt x="8890" y="7306559"/>
                </a:cubicBezTo>
                <a:cubicBezTo>
                  <a:pt x="6350" y="7306559"/>
                  <a:pt x="6350" y="7340283"/>
                  <a:pt x="5080" y="7362766"/>
                </a:cubicBezTo>
                <a:cubicBezTo>
                  <a:pt x="7620" y="7451449"/>
                  <a:pt x="2540" y="7537632"/>
                  <a:pt x="7620" y="7618821"/>
                </a:cubicBezTo>
                <a:cubicBezTo>
                  <a:pt x="2540" y="7796185"/>
                  <a:pt x="3810" y="8055987"/>
                  <a:pt x="6350" y="8199663"/>
                </a:cubicBezTo>
                <a:cubicBezTo>
                  <a:pt x="5080" y="8209823"/>
                  <a:pt x="6350" y="8263163"/>
                  <a:pt x="2540" y="8256813"/>
                </a:cubicBezTo>
                <a:lnTo>
                  <a:pt x="2540" y="8381273"/>
                </a:lnTo>
                <a:cubicBezTo>
                  <a:pt x="2540" y="8419373"/>
                  <a:pt x="2540" y="8454933"/>
                  <a:pt x="3810" y="8491763"/>
                </a:cubicBezTo>
                <a:cubicBezTo>
                  <a:pt x="3810" y="8468904"/>
                  <a:pt x="3810" y="8447313"/>
                  <a:pt x="5080" y="8452394"/>
                </a:cubicBezTo>
                <a:cubicBezTo>
                  <a:pt x="5080" y="8496844"/>
                  <a:pt x="5080" y="8501923"/>
                  <a:pt x="6350" y="8583204"/>
                </a:cubicBezTo>
                <a:cubicBezTo>
                  <a:pt x="5080" y="8585744"/>
                  <a:pt x="3810" y="8583204"/>
                  <a:pt x="3810" y="8623844"/>
                </a:cubicBezTo>
                <a:cubicBezTo>
                  <a:pt x="5080" y="8637813"/>
                  <a:pt x="5080" y="8658133"/>
                  <a:pt x="5080" y="8682263"/>
                </a:cubicBezTo>
                <a:cubicBezTo>
                  <a:pt x="77470" y="8682263"/>
                  <a:pt x="176530" y="8683533"/>
                  <a:pt x="243840" y="8684804"/>
                </a:cubicBezTo>
                <a:cubicBezTo>
                  <a:pt x="250190" y="8683533"/>
                  <a:pt x="218440" y="8683533"/>
                  <a:pt x="205740" y="8682263"/>
                </a:cubicBezTo>
                <a:lnTo>
                  <a:pt x="339090" y="8682263"/>
                </a:lnTo>
                <a:cubicBezTo>
                  <a:pt x="361950" y="8682263"/>
                  <a:pt x="382270" y="8682263"/>
                  <a:pt x="398780" y="8683533"/>
                </a:cubicBezTo>
                <a:lnTo>
                  <a:pt x="419100" y="8683533"/>
                </a:lnTo>
                <a:cubicBezTo>
                  <a:pt x="422910" y="8683533"/>
                  <a:pt x="425450" y="8684804"/>
                  <a:pt x="426720" y="8684804"/>
                </a:cubicBezTo>
                <a:lnTo>
                  <a:pt x="402590" y="8684804"/>
                </a:lnTo>
                <a:cubicBezTo>
                  <a:pt x="393700" y="8684804"/>
                  <a:pt x="386080" y="8684804"/>
                  <a:pt x="378460" y="8683533"/>
                </a:cubicBezTo>
                <a:cubicBezTo>
                  <a:pt x="364490" y="8683533"/>
                  <a:pt x="353060" y="8682263"/>
                  <a:pt x="339090" y="8683533"/>
                </a:cubicBezTo>
                <a:cubicBezTo>
                  <a:pt x="365760" y="8683533"/>
                  <a:pt x="360680" y="8684804"/>
                  <a:pt x="377190" y="8686073"/>
                </a:cubicBezTo>
                <a:cubicBezTo>
                  <a:pt x="412750" y="8686073"/>
                  <a:pt x="452120" y="8684804"/>
                  <a:pt x="492760" y="8683533"/>
                </a:cubicBezTo>
                <a:lnTo>
                  <a:pt x="793518" y="8683533"/>
                </a:lnTo>
                <a:cubicBezTo>
                  <a:pt x="827353" y="8683533"/>
                  <a:pt x="843534" y="8680994"/>
                  <a:pt x="858245" y="8680994"/>
                </a:cubicBezTo>
                <a:cubicBezTo>
                  <a:pt x="899436" y="8680994"/>
                  <a:pt x="933270" y="8683533"/>
                  <a:pt x="1003883" y="8682263"/>
                </a:cubicBezTo>
                <a:lnTo>
                  <a:pt x="1056841" y="8682263"/>
                </a:lnTo>
                <a:cubicBezTo>
                  <a:pt x="1070081" y="8682263"/>
                  <a:pt x="1206892" y="8680994"/>
                  <a:pt x="1240727" y="8683533"/>
                </a:cubicBezTo>
                <a:cubicBezTo>
                  <a:pt x="1246611" y="8684804"/>
                  <a:pt x="1137751" y="8684804"/>
                  <a:pt x="1175999" y="8686073"/>
                </a:cubicBezTo>
                <a:cubicBezTo>
                  <a:pt x="1223074" y="8686073"/>
                  <a:pt x="1239256" y="8684804"/>
                  <a:pt x="1280446" y="8686073"/>
                </a:cubicBezTo>
                <a:cubicBezTo>
                  <a:pt x="1268678" y="8682263"/>
                  <a:pt x="1348116" y="8683533"/>
                  <a:pt x="1371653" y="8684804"/>
                </a:cubicBezTo>
                <a:cubicBezTo>
                  <a:pt x="1330463" y="8686073"/>
                  <a:pt x="1271620" y="8686073"/>
                  <a:pt x="1253967" y="8688613"/>
                </a:cubicBezTo>
                <a:cubicBezTo>
                  <a:pt x="1334876" y="8687344"/>
                  <a:pt x="1486398" y="8684804"/>
                  <a:pt x="1477571" y="8689883"/>
                </a:cubicBezTo>
                <a:cubicBezTo>
                  <a:pt x="1477571" y="8689883"/>
                  <a:pt x="1499638" y="8688613"/>
                  <a:pt x="1504051" y="8689883"/>
                </a:cubicBezTo>
                <a:cubicBezTo>
                  <a:pt x="1455505" y="8691154"/>
                  <a:pt x="1468745" y="8692423"/>
                  <a:pt x="1437852" y="8694963"/>
                </a:cubicBezTo>
                <a:cubicBezTo>
                  <a:pt x="1601142" y="8689883"/>
                  <a:pt x="1737953" y="8698773"/>
                  <a:pt x="1885061" y="8689883"/>
                </a:cubicBezTo>
                <a:cubicBezTo>
                  <a:pt x="1888004" y="8691154"/>
                  <a:pt x="1870351" y="8691154"/>
                  <a:pt x="1873293" y="8692423"/>
                </a:cubicBezTo>
                <a:cubicBezTo>
                  <a:pt x="1914483" y="8692423"/>
                  <a:pt x="1910070" y="8689883"/>
                  <a:pt x="1964500" y="8691154"/>
                </a:cubicBezTo>
                <a:cubicBezTo>
                  <a:pt x="1961558" y="8692423"/>
                  <a:pt x="1979211" y="8692423"/>
                  <a:pt x="1977740" y="8693694"/>
                </a:cubicBezTo>
                <a:cubicBezTo>
                  <a:pt x="2011575" y="8693694"/>
                  <a:pt x="2049823" y="8693694"/>
                  <a:pt x="2068947" y="8692423"/>
                </a:cubicBezTo>
                <a:cubicBezTo>
                  <a:pt x="2010103" y="8692423"/>
                  <a:pt x="1985095" y="8691154"/>
                  <a:pt x="1976269" y="8688613"/>
                </a:cubicBezTo>
                <a:cubicBezTo>
                  <a:pt x="2064533" y="8689883"/>
                  <a:pt x="2105724" y="8686073"/>
                  <a:pt x="2186633" y="8689883"/>
                </a:cubicBezTo>
                <a:cubicBezTo>
                  <a:pt x="2133674" y="8689883"/>
                  <a:pt x="2146914" y="8692423"/>
                  <a:pt x="2095426" y="8691154"/>
                </a:cubicBezTo>
                <a:cubicBezTo>
                  <a:pt x="2108666" y="8692423"/>
                  <a:pt x="2101310" y="8694963"/>
                  <a:pt x="2149856" y="8694963"/>
                </a:cubicBezTo>
                <a:cubicBezTo>
                  <a:pt x="2151327" y="8693694"/>
                  <a:pt x="2143972" y="8692423"/>
                  <a:pt x="2161625" y="8692423"/>
                </a:cubicBezTo>
                <a:cubicBezTo>
                  <a:pt x="2154269" y="8694963"/>
                  <a:pt x="2326386" y="8696233"/>
                  <a:pt x="2399941" y="8696233"/>
                </a:cubicBezTo>
                <a:cubicBezTo>
                  <a:pt x="2413180" y="8693694"/>
                  <a:pt x="2366106" y="8693694"/>
                  <a:pt x="2371990" y="8692423"/>
                </a:cubicBezTo>
                <a:cubicBezTo>
                  <a:pt x="2388172" y="8693694"/>
                  <a:pt x="2419065" y="8692423"/>
                  <a:pt x="2451428" y="8692423"/>
                </a:cubicBezTo>
                <a:cubicBezTo>
                  <a:pt x="2424949" y="8693694"/>
                  <a:pt x="2433775" y="8693694"/>
                  <a:pt x="2439660" y="8696233"/>
                </a:cubicBezTo>
                <a:cubicBezTo>
                  <a:pt x="2482321" y="8696233"/>
                  <a:pt x="2457313" y="8693694"/>
                  <a:pt x="2491148" y="8693694"/>
                </a:cubicBezTo>
                <a:cubicBezTo>
                  <a:pt x="2491148" y="8696233"/>
                  <a:pt x="2560288" y="8694963"/>
                  <a:pt x="2570586" y="8697504"/>
                </a:cubicBezTo>
                <a:cubicBezTo>
                  <a:pt x="2627958" y="8694963"/>
                  <a:pt x="2644140" y="8697504"/>
                  <a:pt x="2636785" y="8698773"/>
                </a:cubicBezTo>
                <a:cubicBezTo>
                  <a:pt x="2686802" y="8696233"/>
                  <a:pt x="2705926" y="8697504"/>
                  <a:pt x="2741232" y="8694963"/>
                </a:cubicBezTo>
                <a:cubicBezTo>
                  <a:pt x="2763298" y="8696233"/>
                  <a:pt x="2739761" y="8696233"/>
                  <a:pt x="2741232" y="8697504"/>
                </a:cubicBezTo>
                <a:cubicBezTo>
                  <a:pt x="2797133" y="8696233"/>
                  <a:pt x="2791249" y="8697504"/>
                  <a:pt x="2833910" y="8697504"/>
                </a:cubicBezTo>
                <a:cubicBezTo>
                  <a:pt x="2854505" y="8696233"/>
                  <a:pt x="2866274" y="8696233"/>
                  <a:pt x="2885398" y="8694963"/>
                </a:cubicBezTo>
                <a:cubicBezTo>
                  <a:pt x="2908935" y="8696233"/>
                  <a:pt x="2938357" y="8694963"/>
                  <a:pt x="2898638" y="8697504"/>
                </a:cubicBezTo>
                <a:cubicBezTo>
                  <a:pt x="3044275" y="8698773"/>
                  <a:pt x="3089878" y="8691154"/>
                  <a:pt x="3160490" y="8692423"/>
                </a:cubicBezTo>
                <a:cubicBezTo>
                  <a:pt x="3167846" y="8687344"/>
                  <a:pt x="3228160" y="8689883"/>
                  <a:pt x="3278177" y="8691154"/>
                </a:cubicBezTo>
                <a:cubicBezTo>
                  <a:pt x="3295830" y="8689883"/>
                  <a:pt x="3242871" y="8688613"/>
                  <a:pt x="3278177" y="8688613"/>
                </a:cubicBezTo>
                <a:cubicBezTo>
                  <a:pt x="3314954" y="8689883"/>
                  <a:pt x="3345847" y="8689883"/>
                  <a:pt x="3395864" y="8688613"/>
                </a:cubicBezTo>
                <a:cubicBezTo>
                  <a:pt x="3407632" y="8691154"/>
                  <a:pt x="3375269" y="8691154"/>
                  <a:pt x="3370855" y="8692423"/>
                </a:cubicBezTo>
                <a:cubicBezTo>
                  <a:pt x="3400277" y="8691154"/>
                  <a:pt x="3441467" y="8692423"/>
                  <a:pt x="3448823" y="8692423"/>
                </a:cubicBezTo>
                <a:cubicBezTo>
                  <a:pt x="3429699" y="8692423"/>
                  <a:pt x="3416459" y="8691154"/>
                  <a:pt x="3409104" y="8689883"/>
                </a:cubicBezTo>
                <a:cubicBezTo>
                  <a:pt x="3439996" y="8689883"/>
                  <a:pt x="3447352" y="8688613"/>
                  <a:pt x="3488542" y="8688613"/>
                </a:cubicBezTo>
                <a:lnTo>
                  <a:pt x="3488542" y="8691154"/>
                </a:lnTo>
                <a:cubicBezTo>
                  <a:pt x="3598873" y="8687344"/>
                  <a:pt x="3754808" y="8691154"/>
                  <a:pt x="3803354" y="8687344"/>
                </a:cubicBezTo>
                <a:cubicBezTo>
                  <a:pt x="3846015" y="8687344"/>
                  <a:pt x="3831305" y="8688613"/>
                  <a:pt x="3856313" y="8689883"/>
                </a:cubicBezTo>
                <a:cubicBezTo>
                  <a:pt x="3856313" y="8688613"/>
                  <a:pt x="3848957" y="8688613"/>
                  <a:pt x="3843073" y="8687344"/>
                </a:cubicBezTo>
                <a:cubicBezTo>
                  <a:pt x="3875437" y="8686073"/>
                  <a:pt x="4031372" y="8691154"/>
                  <a:pt x="3948991" y="8687344"/>
                </a:cubicBezTo>
                <a:cubicBezTo>
                  <a:pt x="4010777" y="8687344"/>
                  <a:pt x="4029901" y="8689883"/>
                  <a:pt x="4068149" y="8688613"/>
                </a:cubicBezTo>
                <a:cubicBezTo>
                  <a:pt x="4037256" y="8688613"/>
                  <a:pt x="4037256" y="8687344"/>
                  <a:pt x="4068149" y="8686073"/>
                </a:cubicBezTo>
                <a:cubicBezTo>
                  <a:pt x="4049025" y="8687344"/>
                  <a:pt x="4059322" y="8688613"/>
                  <a:pt x="4094628" y="8688613"/>
                </a:cubicBezTo>
                <a:cubicBezTo>
                  <a:pt x="4106397" y="8687344"/>
                  <a:pt x="4132876" y="8687344"/>
                  <a:pt x="4156414" y="8686073"/>
                </a:cubicBezTo>
                <a:cubicBezTo>
                  <a:pt x="4131406" y="8687344"/>
                  <a:pt x="4221142" y="8687344"/>
                  <a:pt x="4238794" y="8686073"/>
                </a:cubicBezTo>
                <a:lnTo>
                  <a:pt x="4212315" y="8686073"/>
                </a:lnTo>
                <a:cubicBezTo>
                  <a:pt x="4238794" y="8686073"/>
                  <a:pt x="4309407" y="8684804"/>
                  <a:pt x="4330002" y="8686073"/>
                </a:cubicBezTo>
                <a:cubicBezTo>
                  <a:pt x="4322646" y="8687344"/>
                  <a:pt x="4279985" y="8686073"/>
                  <a:pt x="4278514" y="8687344"/>
                </a:cubicBezTo>
                <a:cubicBezTo>
                  <a:pt x="4322646" y="8688613"/>
                  <a:pt x="4337357" y="8686073"/>
                  <a:pt x="4382961" y="8686073"/>
                </a:cubicBezTo>
                <a:cubicBezTo>
                  <a:pt x="4405027" y="8689883"/>
                  <a:pt x="4512416" y="8683533"/>
                  <a:pt x="4528598" y="8688613"/>
                </a:cubicBezTo>
                <a:cubicBezTo>
                  <a:pt x="4422680" y="8686073"/>
                  <a:pt x="4356481" y="8694963"/>
                  <a:pt x="4291754" y="8689883"/>
                </a:cubicBezTo>
                <a:cubicBezTo>
                  <a:pt x="4290282" y="8693694"/>
                  <a:pt x="4246150" y="8691154"/>
                  <a:pt x="4187306" y="8692423"/>
                </a:cubicBezTo>
                <a:cubicBezTo>
                  <a:pt x="4203488" y="8694963"/>
                  <a:pt x="4166712" y="8693694"/>
                  <a:pt x="4162298" y="8694963"/>
                </a:cubicBezTo>
                <a:cubicBezTo>
                  <a:pt x="4222612" y="8694963"/>
                  <a:pt x="4199075" y="8693694"/>
                  <a:pt x="4213786" y="8693694"/>
                </a:cubicBezTo>
                <a:cubicBezTo>
                  <a:pt x="4225555" y="8694963"/>
                  <a:pt x="4262332" y="8693694"/>
                  <a:pt x="4253505" y="8696233"/>
                </a:cubicBezTo>
                <a:lnTo>
                  <a:pt x="4213786" y="8696233"/>
                </a:lnTo>
                <a:cubicBezTo>
                  <a:pt x="4268216" y="8696233"/>
                  <a:pt x="4296167" y="8696233"/>
                  <a:pt x="4306464" y="8698773"/>
                </a:cubicBezTo>
                <a:cubicBezTo>
                  <a:pt x="4375605" y="8697504"/>
                  <a:pt x="4424151" y="8698773"/>
                  <a:pt x="4569788" y="8697504"/>
                </a:cubicBezTo>
                <a:cubicBezTo>
                  <a:pt x="4594797" y="8696233"/>
                  <a:pt x="4550664" y="8694963"/>
                  <a:pt x="4594797" y="8694963"/>
                </a:cubicBezTo>
                <a:cubicBezTo>
                  <a:pt x="4766913" y="8697504"/>
                  <a:pt x="4921377" y="8692423"/>
                  <a:pt x="5055246" y="8693694"/>
                </a:cubicBezTo>
                <a:cubicBezTo>
                  <a:pt x="5081725" y="8691154"/>
                  <a:pt x="5030237" y="8689883"/>
                  <a:pt x="5093494" y="8689883"/>
                </a:cubicBezTo>
                <a:cubicBezTo>
                  <a:pt x="5125858" y="8691154"/>
                  <a:pt x="5117031" y="8692423"/>
                  <a:pt x="5108205" y="8693694"/>
                </a:cubicBezTo>
                <a:cubicBezTo>
                  <a:pt x="5227362" y="8691154"/>
                  <a:pt x="5306801" y="8694963"/>
                  <a:pt x="5437727" y="8693694"/>
                </a:cubicBezTo>
                <a:cubicBezTo>
                  <a:pt x="5490686" y="8687344"/>
                  <a:pt x="5673101" y="8693694"/>
                  <a:pt x="5752539" y="8688613"/>
                </a:cubicBezTo>
                <a:cubicBezTo>
                  <a:pt x="5692225" y="8689883"/>
                  <a:pt x="5612786" y="8689883"/>
                  <a:pt x="5581893" y="8687344"/>
                </a:cubicBezTo>
                <a:cubicBezTo>
                  <a:pt x="5630439" y="8684804"/>
                  <a:pt x="5784903" y="8683533"/>
                  <a:pt x="5765779" y="8688613"/>
                </a:cubicBezTo>
                <a:cubicBezTo>
                  <a:pt x="5836391" y="8686073"/>
                  <a:pt x="5899648" y="8691154"/>
                  <a:pt x="5923185" y="8687344"/>
                </a:cubicBezTo>
                <a:cubicBezTo>
                  <a:pt x="5939367" y="8691154"/>
                  <a:pt x="6087946" y="8691154"/>
                  <a:pt x="6173269" y="8689883"/>
                </a:cubicBezTo>
                <a:cubicBezTo>
                  <a:pt x="6160029" y="8689883"/>
                  <a:pt x="6192393" y="8691154"/>
                  <a:pt x="6226228" y="8689883"/>
                </a:cubicBezTo>
                <a:lnTo>
                  <a:pt x="6505734" y="8689883"/>
                </a:lnTo>
                <a:cubicBezTo>
                  <a:pt x="6549692" y="8689883"/>
                  <a:pt x="6590333" y="8689883"/>
                  <a:pt x="6629703" y="8688613"/>
                </a:cubicBezTo>
                <a:lnTo>
                  <a:pt x="6648753" y="8688613"/>
                </a:lnTo>
                <a:lnTo>
                  <a:pt x="6648753" y="8670833"/>
                </a:lnTo>
                <a:lnTo>
                  <a:pt x="6624623" y="8670833"/>
                </a:lnTo>
                <a:cubicBezTo>
                  <a:pt x="6577633" y="8667023"/>
                  <a:pt x="6604303" y="8669563"/>
                  <a:pt x="6533183" y="8668294"/>
                </a:cubicBezTo>
                <a:cubicBezTo>
                  <a:pt x="6552233" y="8668294"/>
                  <a:pt x="6562392" y="8668294"/>
                  <a:pt x="6567473" y="8667023"/>
                </a:cubicBezTo>
                <a:cubicBezTo>
                  <a:pt x="6516032" y="8669563"/>
                  <a:pt x="6421882" y="8665754"/>
                  <a:pt x="6364510" y="8668294"/>
                </a:cubicBezTo>
                <a:cubicBezTo>
                  <a:pt x="6433651" y="8669563"/>
                  <a:pt x="6454246" y="8668294"/>
                  <a:pt x="6510147" y="8669563"/>
                </a:cubicBezTo>
                <a:cubicBezTo>
                  <a:pt x="6442477" y="8669563"/>
                  <a:pt x="6426295" y="8669563"/>
                  <a:pt x="6365981" y="8670833"/>
                </a:cubicBezTo>
                <a:cubicBezTo>
                  <a:pt x="6352741" y="8669563"/>
                  <a:pt x="6404229" y="8668294"/>
                  <a:pt x="6365981" y="8668294"/>
                </a:cubicBezTo>
                <a:cubicBezTo>
                  <a:pt x="6304195" y="8670833"/>
                  <a:pt x="6201220" y="8664483"/>
                  <a:pt x="6115897" y="8667023"/>
                </a:cubicBezTo>
                <a:cubicBezTo>
                  <a:pt x="6142376" y="8667023"/>
                  <a:pt x="6187980" y="8668294"/>
                  <a:pt x="6155616" y="8668294"/>
                </a:cubicBezTo>
                <a:cubicBezTo>
                  <a:pt x="6123252" y="8668294"/>
                  <a:pt x="6114426" y="8667023"/>
                  <a:pt x="6089417" y="8667023"/>
                </a:cubicBezTo>
                <a:cubicBezTo>
                  <a:pt x="6040872" y="8672104"/>
                  <a:pt x="5943780" y="8667023"/>
                  <a:pt x="5880523" y="8669563"/>
                </a:cubicBezTo>
                <a:cubicBezTo>
                  <a:pt x="5848160" y="8668294"/>
                  <a:pt x="5848160" y="8667023"/>
                  <a:pt x="5840804" y="8667023"/>
                </a:cubicBezTo>
                <a:cubicBezTo>
                  <a:pt x="5818738" y="8669563"/>
                  <a:pt x="5698109" y="8669563"/>
                  <a:pt x="5670159" y="8669563"/>
                </a:cubicBezTo>
                <a:cubicBezTo>
                  <a:pt x="5662803" y="8667023"/>
                  <a:pt x="5730473" y="8669563"/>
                  <a:pt x="5734886" y="8667023"/>
                </a:cubicBezTo>
                <a:cubicBezTo>
                  <a:pt x="5602489" y="8667023"/>
                  <a:pt x="5559827" y="8669563"/>
                  <a:pt x="5499513" y="8670833"/>
                </a:cubicBezTo>
                <a:cubicBezTo>
                  <a:pt x="5470091" y="8670833"/>
                  <a:pt x="5484802" y="8668294"/>
                  <a:pt x="5459793" y="8668294"/>
                </a:cubicBezTo>
                <a:cubicBezTo>
                  <a:pt x="5481860" y="8670833"/>
                  <a:pt x="5383297" y="8672104"/>
                  <a:pt x="5315627" y="8672104"/>
                </a:cubicBezTo>
                <a:cubicBezTo>
                  <a:pt x="5320041" y="8669563"/>
                  <a:pt x="5315627" y="8668294"/>
                  <a:pt x="5327396" y="8668294"/>
                </a:cubicBezTo>
                <a:cubicBezTo>
                  <a:pt x="5342107" y="8669563"/>
                  <a:pt x="5387711" y="8668294"/>
                  <a:pt x="5405363" y="8667023"/>
                </a:cubicBezTo>
                <a:cubicBezTo>
                  <a:pt x="5367115" y="8665754"/>
                  <a:pt x="5443612" y="8664483"/>
                  <a:pt x="5443612" y="8663213"/>
                </a:cubicBezTo>
                <a:cubicBezTo>
                  <a:pt x="5471562" y="8663213"/>
                  <a:pt x="5471562" y="8664483"/>
                  <a:pt x="5456851" y="8665754"/>
                </a:cubicBezTo>
                <a:cubicBezTo>
                  <a:pt x="5553943" y="8664483"/>
                  <a:pt x="5676043" y="8665754"/>
                  <a:pt x="5771663" y="8664483"/>
                </a:cubicBezTo>
                <a:cubicBezTo>
                  <a:pt x="5770192" y="8665754"/>
                  <a:pt x="5748126" y="8665754"/>
                  <a:pt x="5771663" y="8667023"/>
                </a:cubicBezTo>
                <a:cubicBezTo>
                  <a:pt x="5751068" y="8664483"/>
                  <a:pt x="5815796" y="8667023"/>
                  <a:pt x="5809911" y="8664483"/>
                </a:cubicBezTo>
                <a:cubicBezTo>
                  <a:pt x="5773134" y="8663213"/>
                  <a:pt x="5836391" y="8661944"/>
                  <a:pt x="5859928" y="8660673"/>
                </a:cubicBezTo>
                <a:cubicBezTo>
                  <a:pt x="5848160" y="8661944"/>
                  <a:pt x="5849631" y="8661944"/>
                  <a:pt x="5876110" y="8663213"/>
                </a:cubicBezTo>
                <a:cubicBezTo>
                  <a:pt x="5905532" y="8659404"/>
                  <a:pt x="5974673" y="8663213"/>
                  <a:pt x="6007036" y="8660673"/>
                </a:cubicBezTo>
                <a:cubicBezTo>
                  <a:pt x="6037929" y="8661944"/>
                  <a:pt x="5982028" y="8663213"/>
                  <a:pt x="6033516" y="8663213"/>
                </a:cubicBezTo>
                <a:cubicBezTo>
                  <a:pt x="6033516" y="8661944"/>
                  <a:pt x="6033516" y="8660673"/>
                  <a:pt x="6032045" y="8660673"/>
                </a:cubicBezTo>
                <a:cubicBezTo>
                  <a:pt x="6079120" y="8660673"/>
                  <a:pt x="6215930" y="8659404"/>
                  <a:pt x="6255650" y="8659404"/>
                </a:cubicBezTo>
                <a:cubicBezTo>
                  <a:pt x="6289485" y="8659404"/>
                  <a:pt x="6217402" y="8655594"/>
                  <a:pt x="6280658" y="8656863"/>
                </a:cubicBezTo>
                <a:cubicBezTo>
                  <a:pt x="6271832" y="8659404"/>
                  <a:pt x="6426295" y="8655594"/>
                  <a:pt x="6439535" y="8660673"/>
                </a:cubicBezTo>
                <a:cubicBezTo>
                  <a:pt x="6538263" y="8658133"/>
                  <a:pt x="6582713" y="8660673"/>
                  <a:pt x="6647483" y="8659404"/>
                </a:cubicBezTo>
                <a:cubicBezTo>
                  <a:pt x="6660183" y="8659404"/>
                  <a:pt x="6672883" y="8659404"/>
                  <a:pt x="6688123" y="8658133"/>
                </a:cubicBezTo>
                <a:cubicBezTo>
                  <a:pt x="6690663" y="8658133"/>
                  <a:pt x="6707173" y="8659404"/>
                  <a:pt x="6724953" y="8659404"/>
                </a:cubicBezTo>
                <a:lnTo>
                  <a:pt x="6757973" y="8659404"/>
                </a:lnTo>
                <a:cubicBezTo>
                  <a:pt x="6770673" y="8659404"/>
                  <a:pt x="6779563" y="8659404"/>
                  <a:pt x="6784642" y="8658133"/>
                </a:cubicBezTo>
                <a:lnTo>
                  <a:pt x="6733842" y="8658133"/>
                </a:lnTo>
                <a:lnTo>
                  <a:pt x="6747813" y="8658133"/>
                </a:lnTo>
                <a:cubicBezTo>
                  <a:pt x="6862113" y="8659404"/>
                  <a:pt x="6994192" y="8659404"/>
                  <a:pt x="7130083" y="8659404"/>
                </a:cubicBezTo>
                <a:lnTo>
                  <a:pt x="7130083" y="8192044"/>
                </a:lnTo>
                <a:cubicBezTo>
                  <a:pt x="7130083" y="8204744"/>
                  <a:pt x="7128813" y="8209823"/>
                  <a:pt x="7128813" y="8214904"/>
                </a:cubicBezTo>
                <a:lnTo>
                  <a:pt x="7128813" y="8169183"/>
                </a:lnTo>
                <a:cubicBezTo>
                  <a:pt x="7135163" y="8171723"/>
                  <a:pt x="7135163" y="8178073"/>
                  <a:pt x="7136433" y="8183154"/>
                </a:cubicBezTo>
                <a:close/>
                <a:moveTo>
                  <a:pt x="7057692" y="265430"/>
                </a:moveTo>
                <a:cubicBezTo>
                  <a:pt x="7062773" y="290830"/>
                  <a:pt x="7058963" y="317500"/>
                  <a:pt x="7058963" y="369570"/>
                </a:cubicBezTo>
                <a:cubicBezTo>
                  <a:pt x="7056423" y="344170"/>
                  <a:pt x="7055153" y="289560"/>
                  <a:pt x="7057692" y="265430"/>
                </a:cubicBezTo>
                <a:close/>
                <a:moveTo>
                  <a:pt x="7127542" y="7872377"/>
                </a:moveTo>
                <a:cubicBezTo>
                  <a:pt x="7126273" y="7871128"/>
                  <a:pt x="7127542" y="7912347"/>
                  <a:pt x="7127542" y="7928584"/>
                </a:cubicBezTo>
                <a:cubicBezTo>
                  <a:pt x="7125003" y="7898607"/>
                  <a:pt x="7127542" y="7878623"/>
                  <a:pt x="7127542" y="7838653"/>
                </a:cubicBezTo>
                <a:cubicBezTo>
                  <a:pt x="7128813" y="7861136"/>
                  <a:pt x="7130083" y="7891112"/>
                  <a:pt x="7128813" y="7927335"/>
                </a:cubicBezTo>
                <a:cubicBezTo>
                  <a:pt x="7126273" y="7929833"/>
                  <a:pt x="7127542" y="7888615"/>
                  <a:pt x="7127542" y="7872377"/>
                </a:cubicBezTo>
                <a:close/>
                <a:moveTo>
                  <a:pt x="7125003" y="8454934"/>
                </a:moveTo>
                <a:cubicBezTo>
                  <a:pt x="7126273" y="8462554"/>
                  <a:pt x="7127542" y="8515894"/>
                  <a:pt x="7127542" y="8542563"/>
                </a:cubicBezTo>
                <a:cubicBezTo>
                  <a:pt x="7126273" y="8526054"/>
                  <a:pt x="7125003" y="8509544"/>
                  <a:pt x="7125003" y="8454934"/>
                </a:cubicBezTo>
                <a:close/>
                <a:moveTo>
                  <a:pt x="7126273" y="7660039"/>
                </a:moveTo>
                <a:cubicBezTo>
                  <a:pt x="7127542" y="7666284"/>
                  <a:pt x="7128813" y="7702507"/>
                  <a:pt x="7127542" y="7726239"/>
                </a:cubicBezTo>
                <a:cubicBezTo>
                  <a:pt x="7127542" y="7710001"/>
                  <a:pt x="7126273" y="7678775"/>
                  <a:pt x="7126273" y="7660039"/>
                </a:cubicBezTo>
                <a:close/>
                <a:moveTo>
                  <a:pt x="7126273" y="7503908"/>
                </a:moveTo>
                <a:cubicBezTo>
                  <a:pt x="7127542" y="7506406"/>
                  <a:pt x="7127542" y="7533885"/>
                  <a:pt x="7128813" y="7536384"/>
                </a:cubicBezTo>
                <a:cubicBezTo>
                  <a:pt x="7128813" y="7553870"/>
                  <a:pt x="7126273" y="7546376"/>
                  <a:pt x="7127542" y="7581349"/>
                </a:cubicBezTo>
                <a:cubicBezTo>
                  <a:pt x="7125003" y="7580100"/>
                  <a:pt x="7126273" y="7535135"/>
                  <a:pt x="7126273" y="7503908"/>
                </a:cubicBezTo>
                <a:close/>
                <a:moveTo>
                  <a:pt x="7125003" y="7616322"/>
                </a:moveTo>
                <a:cubicBezTo>
                  <a:pt x="7125003" y="7665036"/>
                  <a:pt x="7126273" y="7706254"/>
                  <a:pt x="7126273" y="7761212"/>
                </a:cubicBezTo>
                <a:cubicBezTo>
                  <a:pt x="7122463" y="7743725"/>
                  <a:pt x="7125003" y="7653794"/>
                  <a:pt x="7125003" y="7616322"/>
                </a:cubicBezTo>
                <a:close/>
                <a:moveTo>
                  <a:pt x="7084363" y="3877928"/>
                </a:moveTo>
                <a:lnTo>
                  <a:pt x="7084363" y="3895415"/>
                </a:lnTo>
                <a:cubicBezTo>
                  <a:pt x="7083092" y="3905407"/>
                  <a:pt x="7083092" y="3921645"/>
                  <a:pt x="7080553" y="3915400"/>
                </a:cubicBezTo>
                <a:cubicBezTo>
                  <a:pt x="7081823" y="3897913"/>
                  <a:pt x="7081823" y="3881675"/>
                  <a:pt x="7084363" y="3877928"/>
                </a:cubicBezTo>
                <a:close/>
                <a:moveTo>
                  <a:pt x="7076742" y="3107267"/>
                </a:moveTo>
                <a:cubicBezTo>
                  <a:pt x="7076742" y="3179712"/>
                  <a:pt x="7079283" y="3219681"/>
                  <a:pt x="7079283" y="3263398"/>
                </a:cubicBezTo>
                <a:cubicBezTo>
                  <a:pt x="7079283" y="3319605"/>
                  <a:pt x="7078013" y="3378310"/>
                  <a:pt x="7079283" y="3432019"/>
                </a:cubicBezTo>
                <a:lnTo>
                  <a:pt x="7079283" y="3442011"/>
                </a:lnTo>
                <a:cubicBezTo>
                  <a:pt x="7079283" y="3443260"/>
                  <a:pt x="7081823" y="3452004"/>
                  <a:pt x="7081823" y="3454502"/>
                </a:cubicBezTo>
                <a:cubicBezTo>
                  <a:pt x="7084363" y="3488226"/>
                  <a:pt x="7083092" y="3559421"/>
                  <a:pt x="7083092" y="3585652"/>
                </a:cubicBezTo>
                <a:cubicBezTo>
                  <a:pt x="7083092" y="3658096"/>
                  <a:pt x="7081823" y="3726794"/>
                  <a:pt x="7081823" y="3783001"/>
                </a:cubicBezTo>
                <a:cubicBezTo>
                  <a:pt x="7080553" y="3674334"/>
                  <a:pt x="7080553" y="3564418"/>
                  <a:pt x="7075473" y="3457000"/>
                </a:cubicBezTo>
                <a:cubicBezTo>
                  <a:pt x="7076742" y="3450755"/>
                  <a:pt x="7078013" y="3444509"/>
                  <a:pt x="7079283" y="3432019"/>
                </a:cubicBezTo>
                <a:cubicBezTo>
                  <a:pt x="7076742" y="3290877"/>
                  <a:pt x="7075473" y="3137244"/>
                  <a:pt x="7075473" y="2977366"/>
                </a:cubicBezTo>
                <a:cubicBezTo>
                  <a:pt x="7076742" y="3022332"/>
                  <a:pt x="7076742" y="3066048"/>
                  <a:pt x="7076742" y="3107267"/>
                </a:cubicBezTo>
                <a:close/>
                <a:moveTo>
                  <a:pt x="7074203" y="2888684"/>
                </a:moveTo>
                <a:cubicBezTo>
                  <a:pt x="7072933" y="2878692"/>
                  <a:pt x="7071663" y="2868699"/>
                  <a:pt x="7071663" y="2857458"/>
                </a:cubicBezTo>
                <a:cubicBezTo>
                  <a:pt x="7076742" y="2829979"/>
                  <a:pt x="7071663" y="2834975"/>
                  <a:pt x="7071663" y="2793757"/>
                </a:cubicBezTo>
                <a:cubicBezTo>
                  <a:pt x="7071663" y="2782515"/>
                  <a:pt x="7072933" y="2777519"/>
                  <a:pt x="7072933" y="2771274"/>
                </a:cubicBezTo>
                <a:cubicBezTo>
                  <a:pt x="7074203" y="2811243"/>
                  <a:pt x="7074203" y="2849964"/>
                  <a:pt x="7074203" y="2888684"/>
                </a:cubicBezTo>
                <a:close/>
                <a:moveTo>
                  <a:pt x="7070392" y="2465257"/>
                </a:moveTo>
                <a:lnTo>
                  <a:pt x="7070392" y="2547694"/>
                </a:lnTo>
                <a:cubicBezTo>
                  <a:pt x="7066583" y="2531457"/>
                  <a:pt x="7069123" y="2488989"/>
                  <a:pt x="7070392" y="2465257"/>
                </a:cubicBezTo>
                <a:close/>
                <a:moveTo>
                  <a:pt x="7067853" y="2436529"/>
                </a:moveTo>
                <a:cubicBezTo>
                  <a:pt x="7066583" y="2417794"/>
                  <a:pt x="7067853" y="2392813"/>
                  <a:pt x="7069123" y="2386567"/>
                </a:cubicBezTo>
                <a:lnTo>
                  <a:pt x="7069123" y="2445273"/>
                </a:lnTo>
                <a:cubicBezTo>
                  <a:pt x="7069123" y="2442774"/>
                  <a:pt x="7067853" y="2437778"/>
                  <a:pt x="7067853" y="2436529"/>
                </a:cubicBezTo>
                <a:close/>
                <a:moveTo>
                  <a:pt x="7070392" y="2276651"/>
                </a:moveTo>
                <a:lnTo>
                  <a:pt x="7070392" y="2068061"/>
                </a:lnTo>
                <a:cubicBezTo>
                  <a:pt x="7070392" y="2064314"/>
                  <a:pt x="7069123" y="2059317"/>
                  <a:pt x="7069123" y="2041831"/>
                </a:cubicBezTo>
                <a:lnTo>
                  <a:pt x="7069123" y="2029340"/>
                </a:lnTo>
                <a:cubicBezTo>
                  <a:pt x="7071663" y="2113026"/>
                  <a:pt x="7074203" y="2196713"/>
                  <a:pt x="7070392" y="2276651"/>
                </a:cubicBezTo>
                <a:close/>
                <a:moveTo>
                  <a:pt x="7070392" y="1545960"/>
                </a:moveTo>
                <a:lnTo>
                  <a:pt x="7070392" y="1518481"/>
                </a:lnTo>
                <a:lnTo>
                  <a:pt x="7070392" y="1573439"/>
                </a:lnTo>
                <a:cubicBezTo>
                  <a:pt x="7070392" y="1654627"/>
                  <a:pt x="7072933" y="1744558"/>
                  <a:pt x="7071663" y="1824497"/>
                </a:cubicBezTo>
                <a:cubicBezTo>
                  <a:pt x="7071663" y="1870712"/>
                  <a:pt x="7069123" y="1920673"/>
                  <a:pt x="7069123" y="1968137"/>
                </a:cubicBezTo>
                <a:lnTo>
                  <a:pt x="7069123" y="1978130"/>
                </a:lnTo>
                <a:cubicBezTo>
                  <a:pt x="7067853" y="1946903"/>
                  <a:pt x="7065313" y="1919424"/>
                  <a:pt x="7066583" y="1888198"/>
                </a:cubicBezTo>
                <a:cubicBezTo>
                  <a:pt x="7069123" y="1886949"/>
                  <a:pt x="7071663" y="1890696"/>
                  <a:pt x="7070392" y="1863217"/>
                </a:cubicBezTo>
                <a:cubicBezTo>
                  <a:pt x="7071663" y="1808259"/>
                  <a:pt x="7066583" y="1845731"/>
                  <a:pt x="7066583" y="1824497"/>
                </a:cubicBezTo>
                <a:cubicBezTo>
                  <a:pt x="7067853" y="1809508"/>
                  <a:pt x="7071663" y="1748305"/>
                  <a:pt x="7067853" y="1735815"/>
                </a:cubicBezTo>
                <a:cubicBezTo>
                  <a:pt x="7067853" y="1755799"/>
                  <a:pt x="7067853" y="1779531"/>
                  <a:pt x="7065313" y="1773286"/>
                </a:cubicBezTo>
                <a:cubicBezTo>
                  <a:pt x="7064042" y="1725822"/>
                  <a:pt x="7069123" y="1737064"/>
                  <a:pt x="7067853" y="1697094"/>
                </a:cubicBezTo>
                <a:cubicBezTo>
                  <a:pt x="7060233" y="1679607"/>
                  <a:pt x="7070392" y="1587178"/>
                  <a:pt x="7065313" y="1557201"/>
                </a:cubicBezTo>
                <a:cubicBezTo>
                  <a:pt x="7065313" y="1564695"/>
                  <a:pt x="7064042" y="1570941"/>
                  <a:pt x="7064042" y="1557201"/>
                </a:cubicBezTo>
                <a:cubicBezTo>
                  <a:pt x="7066583" y="1554703"/>
                  <a:pt x="7066583" y="1539714"/>
                  <a:pt x="7070392" y="1545960"/>
                </a:cubicBezTo>
                <a:close/>
                <a:moveTo>
                  <a:pt x="7000542" y="4869671"/>
                </a:moveTo>
                <a:lnTo>
                  <a:pt x="7000542" y="4907142"/>
                </a:lnTo>
                <a:lnTo>
                  <a:pt x="6998003" y="4907142"/>
                </a:lnTo>
                <a:cubicBezTo>
                  <a:pt x="6998003" y="4883410"/>
                  <a:pt x="6998003" y="4873418"/>
                  <a:pt x="7000542" y="4869671"/>
                </a:cubicBezTo>
                <a:close/>
                <a:moveTo>
                  <a:pt x="6996733" y="3891668"/>
                </a:moveTo>
                <a:cubicBezTo>
                  <a:pt x="6996733" y="3895415"/>
                  <a:pt x="6995463" y="3899162"/>
                  <a:pt x="6995463" y="3901660"/>
                </a:cubicBezTo>
                <a:cubicBezTo>
                  <a:pt x="6994192" y="3884174"/>
                  <a:pt x="6992923" y="3877928"/>
                  <a:pt x="6990383" y="3875430"/>
                </a:cubicBezTo>
                <a:cubicBezTo>
                  <a:pt x="6986573" y="3905407"/>
                  <a:pt x="6990383" y="3937882"/>
                  <a:pt x="6990383" y="3977852"/>
                </a:cubicBezTo>
                <a:cubicBezTo>
                  <a:pt x="6987842" y="3954120"/>
                  <a:pt x="6985303" y="3992841"/>
                  <a:pt x="6984033" y="3959116"/>
                </a:cubicBezTo>
                <a:lnTo>
                  <a:pt x="6984033" y="3946626"/>
                </a:lnTo>
                <a:cubicBezTo>
                  <a:pt x="6985303" y="3909154"/>
                  <a:pt x="6985303" y="3851699"/>
                  <a:pt x="6985303" y="3797989"/>
                </a:cubicBezTo>
                <a:cubicBezTo>
                  <a:pt x="6982763" y="3791744"/>
                  <a:pt x="6982763" y="3802986"/>
                  <a:pt x="6982763" y="3819223"/>
                </a:cubicBezTo>
                <a:lnTo>
                  <a:pt x="6982763" y="3780503"/>
                </a:lnTo>
                <a:cubicBezTo>
                  <a:pt x="6982763" y="3781752"/>
                  <a:pt x="6984033" y="3783001"/>
                  <a:pt x="6984033" y="3785499"/>
                </a:cubicBezTo>
                <a:cubicBezTo>
                  <a:pt x="6985303" y="3753024"/>
                  <a:pt x="6987842" y="3663093"/>
                  <a:pt x="6984033" y="3633115"/>
                </a:cubicBezTo>
                <a:cubicBezTo>
                  <a:pt x="6984033" y="3660594"/>
                  <a:pt x="6984033" y="3678081"/>
                  <a:pt x="6981492" y="3683077"/>
                </a:cubicBezTo>
                <a:lnTo>
                  <a:pt x="6981492" y="3621874"/>
                </a:lnTo>
                <a:cubicBezTo>
                  <a:pt x="6981492" y="3611881"/>
                  <a:pt x="6982763" y="3595644"/>
                  <a:pt x="6982763" y="3581904"/>
                </a:cubicBezTo>
                <a:cubicBezTo>
                  <a:pt x="6981492" y="3566916"/>
                  <a:pt x="6981492" y="3551927"/>
                  <a:pt x="6981492" y="3536939"/>
                </a:cubicBezTo>
                <a:lnTo>
                  <a:pt x="6981492" y="3407038"/>
                </a:lnTo>
                <a:cubicBezTo>
                  <a:pt x="6981492" y="3417030"/>
                  <a:pt x="6981492" y="3423275"/>
                  <a:pt x="6980223" y="3420777"/>
                </a:cubicBezTo>
                <a:cubicBezTo>
                  <a:pt x="6982763" y="3303367"/>
                  <a:pt x="6982763" y="3193451"/>
                  <a:pt x="6982763" y="3087282"/>
                </a:cubicBezTo>
                <a:cubicBezTo>
                  <a:pt x="6984033" y="3088531"/>
                  <a:pt x="6984033" y="3092278"/>
                  <a:pt x="6985303" y="3098523"/>
                </a:cubicBezTo>
                <a:cubicBezTo>
                  <a:pt x="6985303" y="3074792"/>
                  <a:pt x="6986573" y="3056056"/>
                  <a:pt x="6987842" y="3048562"/>
                </a:cubicBezTo>
                <a:cubicBezTo>
                  <a:pt x="6987842" y="3062301"/>
                  <a:pt x="6989113" y="3063550"/>
                  <a:pt x="6990383" y="3067297"/>
                </a:cubicBezTo>
                <a:cubicBezTo>
                  <a:pt x="6989113" y="3143489"/>
                  <a:pt x="6989113" y="3218432"/>
                  <a:pt x="6991653" y="3293374"/>
                </a:cubicBezTo>
                <a:lnTo>
                  <a:pt x="6991653" y="3332095"/>
                </a:lnTo>
                <a:cubicBezTo>
                  <a:pt x="6991653" y="3328348"/>
                  <a:pt x="6991653" y="3327099"/>
                  <a:pt x="6990383" y="3327099"/>
                </a:cubicBezTo>
                <a:cubicBezTo>
                  <a:pt x="6991653" y="3355827"/>
                  <a:pt x="6989113" y="3422026"/>
                  <a:pt x="6991653" y="3459498"/>
                </a:cubicBezTo>
                <a:lnTo>
                  <a:pt x="6991653" y="3518203"/>
                </a:lnTo>
                <a:cubicBezTo>
                  <a:pt x="6992923" y="3540686"/>
                  <a:pt x="6995463" y="3539437"/>
                  <a:pt x="6996733" y="3556923"/>
                </a:cubicBezTo>
                <a:cubicBezTo>
                  <a:pt x="6994192" y="3566916"/>
                  <a:pt x="6991653" y="3571912"/>
                  <a:pt x="6990383" y="3594394"/>
                </a:cubicBezTo>
                <a:cubicBezTo>
                  <a:pt x="6989113" y="3641858"/>
                  <a:pt x="6995463" y="3620625"/>
                  <a:pt x="6995463" y="3646854"/>
                </a:cubicBezTo>
                <a:cubicBezTo>
                  <a:pt x="6992923" y="3673085"/>
                  <a:pt x="6989113" y="3686824"/>
                  <a:pt x="6989113" y="3735537"/>
                </a:cubicBezTo>
                <a:cubicBezTo>
                  <a:pt x="6991653" y="3756771"/>
                  <a:pt x="6998003" y="3806732"/>
                  <a:pt x="6991653" y="3825468"/>
                </a:cubicBezTo>
                <a:cubicBezTo>
                  <a:pt x="6991653" y="3806732"/>
                  <a:pt x="6991653" y="3778004"/>
                  <a:pt x="6990383" y="3774257"/>
                </a:cubicBezTo>
                <a:cubicBezTo>
                  <a:pt x="6990383" y="3804234"/>
                  <a:pt x="6987842" y="3811728"/>
                  <a:pt x="6989113" y="3850449"/>
                </a:cubicBezTo>
                <a:cubicBezTo>
                  <a:pt x="6991653" y="3851698"/>
                  <a:pt x="6994192" y="3849200"/>
                  <a:pt x="6992923" y="3876679"/>
                </a:cubicBezTo>
                <a:cubicBezTo>
                  <a:pt x="6995463" y="3882924"/>
                  <a:pt x="6995463" y="3859192"/>
                  <a:pt x="6998003" y="3851698"/>
                </a:cubicBezTo>
                <a:cubicBezTo>
                  <a:pt x="6996733" y="3864188"/>
                  <a:pt x="6996733" y="3877928"/>
                  <a:pt x="6996733" y="3891667"/>
                </a:cubicBezTo>
                <a:close/>
                <a:moveTo>
                  <a:pt x="6985303" y="2932401"/>
                </a:moveTo>
                <a:cubicBezTo>
                  <a:pt x="6986573" y="2947389"/>
                  <a:pt x="6990383" y="3026079"/>
                  <a:pt x="6985303" y="3021083"/>
                </a:cubicBezTo>
                <a:cubicBezTo>
                  <a:pt x="6982763" y="2996102"/>
                  <a:pt x="6984033" y="2961129"/>
                  <a:pt x="6985303" y="2932401"/>
                </a:cubicBezTo>
                <a:close/>
                <a:moveTo>
                  <a:pt x="6991653" y="986387"/>
                </a:moveTo>
                <a:cubicBezTo>
                  <a:pt x="6991653" y="961406"/>
                  <a:pt x="6992923" y="946418"/>
                  <a:pt x="6994192" y="937674"/>
                </a:cubicBezTo>
                <a:lnTo>
                  <a:pt x="6994192" y="983889"/>
                </a:lnTo>
                <a:cubicBezTo>
                  <a:pt x="6992923" y="985138"/>
                  <a:pt x="6992923" y="986387"/>
                  <a:pt x="6991653" y="986387"/>
                </a:cubicBezTo>
                <a:close/>
                <a:moveTo>
                  <a:pt x="6996733" y="3403291"/>
                </a:moveTo>
                <a:lnTo>
                  <a:pt x="6996733" y="3405789"/>
                </a:lnTo>
                <a:cubicBezTo>
                  <a:pt x="6995463" y="3422026"/>
                  <a:pt x="6994192" y="3339589"/>
                  <a:pt x="6994192" y="3303367"/>
                </a:cubicBezTo>
                <a:cubicBezTo>
                  <a:pt x="6995463" y="3278386"/>
                  <a:pt x="6995463" y="3374563"/>
                  <a:pt x="6996733" y="3403291"/>
                </a:cubicBezTo>
                <a:close/>
                <a:moveTo>
                  <a:pt x="6994193" y="1186234"/>
                </a:moveTo>
                <a:lnTo>
                  <a:pt x="6994193" y="1176242"/>
                </a:lnTo>
                <a:lnTo>
                  <a:pt x="6994193" y="1186234"/>
                </a:lnTo>
                <a:close/>
                <a:moveTo>
                  <a:pt x="6994193" y="1142517"/>
                </a:moveTo>
                <a:cubicBezTo>
                  <a:pt x="6992923" y="1132525"/>
                  <a:pt x="6992923" y="1121284"/>
                  <a:pt x="6992923" y="1101299"/>
                </a:cubicBezTo>
                <a:cubicBezTo>
                  <a:pt x="6992923" y="1090058"/>
                  <a:pt x="6992923" y="1080065"/>
                  <a:pt x="6994193" y="1068824"/>
                </a:cubicBezTo>
                <a:lnTo>
                  <a:pt x="6994193" y="1142517"/>
                </a:lnTo>
                <a:close/>
                <a:moveTo>
                  <a:pt x="6860843" y="71120"/>
                </a:moveTo>
                <a:cubicBezTo>
                  <a:pt x="6884973" y="73660"/>
                  <a:pt x="6862113" y="74930"/>
                  <a:pt x="6859573" y="77470"/>
                </a:cubicBezTo>
                <a:cubicBezTo>
                  <a:pt x="6816393" y="76200"/>
                  <a:pt x="6818933" y="71120"/>
                  <a:pt x="6769403" y="74930"/>
                </a:cubicBezTo>
                <a:cubicBezTo>
                  <a:pt x="6766863" y="69850"/>
                  <a:pt x="6839253" y="73660"/>
                  <a:pt x="6860843" y="71120"/>
                </a:cubicBezTo>
                <a:close/>
                <a:moveTo>
                  <a:pt x="6029103" y="76200"/>
                </a:moveTo>
                <a:cubicBezTo>
                  <a:pt x="6027632" y="80010"/>
                  <a:pt x="5973202" y="78740"/>
                  <a:pt x="5954078" y="77470"/>
                </a:cubicBezTo>
                <a:cubicBezTo>
                  <a:pt x="5957020" y="74930"/>
                  <a:pt x="6011450" y="74930"/>
                  <a:pt x="6029103" y="76200"/>
                </a:cubicBezTo>
                <a:close/>
                <a:moveTo>
                  <a:pt x="5234718" y="153670"/>
                </a:moveTo>
                <a:cubicBezTo>
                  <a:pt x="5256784" y="151130"/>
                  <a:pt x="5320041" y="152400"/>
                  <a:pt x="5309743" y="156210"/>
                </a:cubicBezTo>
                <a:cubicBezTo>
                  <a:pt x="5286206" y="158750"/>
                  <a:pt x="5222949" y="157480"/>
                  <a:pt x="5234718" y="153670"/>
                </a:cubicBezTo>
                <a:close/>
                <a:moveTo>
                  <a:pt x="4914022" y="181610"/>
                </a:moveTo>
                <a:cubicBezTo>
                  <a:pt x="4916964" y="180340"/>
                  <a:pt x="4908138" y="180340"/>
                  <a:pt x="4899311" y="180340"/>
                </a:cubicBezTo>
                <a:cubicBezTo>
                  <a:pt x="4912551" y="177800"/>
                  <a:pt x="4934617" y="180340"/>
                  <a:pt x="4950799" y="182880"/>
                </a:cubicBezTo>
                <a:cubicBezTo>
                  <a:pt x="4919906" y="182880"/>
                  <a:pt x="4890484" y="182880"/>
                  <a:pt x="4862534" y="184150"/>
                </a:cubicBezTo>
                <a:cubicBezTo>
                  <a:pt x="4875774" y="181610"/>
                  <a:pt x="4893427" y="181610"/>
                  <a:pt x="4914022" y="181610"/>
                </a:cubicBezTo>
                <a:close/>
                <a:moveTo>
                  <a:pt x="4841939" y="168910"/>
                </a:moveTo>
                <a:cubicBezTo>
                  <a:pt x="4828699" y="171450"/>
                  <a:pt x="4775740" y="172720"/>
                  <a:pt x="4752203" y="170180"/>
                </a:cubicBezTo>
                <a:cubicBezTo>
                  <a:pt x="4765442" y="167640"/>
                  <a:pt x="4818402" y="166370"/>
                  <a:pt x="4841939" y="168910"/>
                </a:cubicBezTo>
                <a:close/>
                <a:moveTo>
                  <a:pt x="4783096" y="166370"/>
                </a:moveTo>
                <a:cubicBezTo>
                  <a:pt x="4746318" y="167640"/>
                  <a:pt x="4705128" y="168910"/>
                  <a:pt x="4708070" y="163830"/>
                </a:cubicBezTo>
                <a:cubicBezTo>
                  <a:pt x="4736021" y="163830"/>
                  <a:pt x="4799277" y="161290"/>
                  <a:pt x="4783096" y="166370"/>
                </a:cubicBezTo>
                <a:close/>
                <a:moveTo>
                  <a:pt x="4784566" y="81280"/>
                </a:moveTo>
                <a:cubicBezTo>
                  <a:pt x="4750732" y="82550"/>
                  <a:pt x="4721310" y="88900"/>
                  <a:pt x="4678649" y="85090"/>
                </a:cubicBezTo>
                <a:cubicBezTo>
                  <a:pt x="4694830" y="82550"/>
                  <a:pt x="4731608" y="81280"/>
                  <a:pt x="4784566" y="81280"/>
                </a:cubicBezTo>
                <a:close/>
                <a:moveTo>
                  <a:pt x="4575673" y="72390"/>
                </a:moveTo>
                <a:cubicBezTo>
                  <a:pt x="4618334" y="72390"/>
                  <a:pt x="4658053" y="72390"/>
                  <a:pt x="4649227" y="76200"/>
                </a:cubicBezTo>
                <a:cubicBezTo>
                  <a:pt x="4606565" y="77470"/>
                  <a:pt x="4568317" y="77470"/>
                  <a:pt x="4575673" y="72390"/>
                </a:cubicBezTo>
                <a:close/>
                <a:moveTo>
                  <a:pt x="4513887" y="82550"/>
                </a:moveTo>
                <a:cubicBezTo>
                  <a:pt x="4510945" y="85090"/>
                  <a:pt x="4475639" y="85090"/>
                  <a:pt x="4438862" y="85090"/>
                </a:cubicBezTo>
                <a:cubicBezTo>
                  <a:pt x="4430035" y="80010"/>
                  <a:pt x="4491821" y="80010"/>
                  <a:pt x="4513887" y="82550"/>
                </a:cubicBezTo>
                <a:close/>
                <a:moveTo>
                  <a:pt x="4381490" y="146050"/>
                </a:moveTo>
                <a:cubicBezTo>
                  <a:pt x="4413853" y="146050"/>
                  <a:pt x="4369721" y="148590"/>
                  <a:pt x="4366779" y="147320"/>
                </a:cubicBezTo>
                <a:cubicBezTo>
                  <a:pt x="4387374" y="151130"/>
                  <a:pt x="4447689" y="147320"/>
                  <a:pt x="4500647" y="148590"/>
                </a:cubicBezTo>
                <a:cubicBezTo>
                  <a:pt x="4484465" y="154940"/>
                  <a:pt x="4365308" y="149860"/>
                  <a:pt x="4335886" y="148590"/>
                </a:cubicBezTo>
                <a:cubicBezTo>
                  <a:pt x="4290283" y="147320"/>
                  <a:pt x="4316762" y="153670"/>
                  <a:pt x="4260861" y="151130"/>
                </a:cubicBezTo>
                <a:cubicBezTo>
                  <a:pt x="4247621" y="144780"/>
                  <a:pt x="4356481" y="149860"/>
                  <a:pt x="4381490" y="146050"/>
                </a:cubicBezTo>
                <a:close/>
                <a:moveTo>
                  <a:pt x="4304993" y="80010"/>
                </a:moveTo>
                <a:cubicBezTo>
                  <a:pt x="4316762" y="81280"/>
                  <a:pt x="4321175" y="82550"/>
                  <a:pt x="4319704" y="85090"/>
                </a:cubicBezTo>
                <a:cubicBezTo>
                  <a:pt x="4282927" y="85090"/>
                  <a:pt x="4287340" y="82550"/>
                  <a:pt x="4244679" y="83820"/>
                </a:cubicBezTo>
                <a:cubicBezTo>
                  <a:pt x="4257919" y="82550"/>
                  <a:pt x="4266745" y="80010"/>
                  <a:pt x="4304993" y="80010"/>
                </a:cubicBezTo>
                <a:close/>
                <a:moveTo>
                  <a:pt x="3841602" y="152400"/>
                </a:moveTo>
                <a:cubicBezTo>
                  <a:pt x="3823949" y="149860"/>
                  <a:pt x="3825420" y="148590"/>
                  <a:pt x="3843073" y="147320"/>
                </a:cubicBezTo>
                <a:cubicBezTo>
                  <a:pt x="3900446" y="147320"/>
                  <a:pt x="3900446" y="152400"/>
                  <a:pt x="3946049" y="154940"/>
                </a:cubicBezTo>
                <a:cubicBezTo>
                  <a:pt x="3916628" y="160020"/>
                  <a:pt x="3872495" y="152400"/>
                  <a:pt x="3795999" y="156210"/>
                </a:cubicBezTo>
                <a:cubicBezTo>
                  <a:pt x="3801883" y="153670"/>
                  <a:pt x="3815123" y="152400"/>
                  <a:pt x="3841602" y="152400"/>
                </a:cubicBezTo>
                <a:close/>
                <a:moveTo>
                  <a:pt x="3673899" y="139700"/>
                </a:moveTo>
                <a:lnTo>
                  <a:pt x="3693023" y="139700"/>
                </a:lnTo>
                <a:cubicBezTo>
                  <a:pt x="3695965" y="143510"/>
                  <a:pt x="3685667" y="146050"/>
                  <a:pt x="3647419" y="144780"/>
                </a:cubicBezTo>
                <a:cubicBezTo>
                  <a:pt x="3625353" y="143510"/>
                  <a:pt x="3644477" y="140970"/>
                  <a:pt x="3673899" y="139700"/>
                </a:cubicBezTo>
                <a:close/>
                <a:moveTo>
                  <a:pt x="2953068" y="140970"/>
                </a:moveTo>
                <a:lnTo>
                  <a:pt x="2978076" y="140970"/>
                </a:lnTo>
                <a:cubicBezTo>
                  <a:pt x="2989845" y="143510"/>
                  <a:pt x="2967779" y="144780"/>
                  <a:pt x="2988374" y="148590"/>
                </a:cubicBezTo>
                <a:cubicBezTo>
                  <a:pt x="2938357" y="149860"/>
                  <a:pt x="2936886" y="152400"/>
                  <a:pt x="2882456" y="149860"/>
                </a:cubicBezTo>
                <a:cubicBezTo>
                  <a:pt x="2876572" y="146050"/>
                  <a:pt x="2938357" y="148590"/>
                  <a:pt x="2942770" y="146050"/>
                </a:cubicBezTo>
                <a:cubicBezTo>
                  <a:pt x="2941299" y="143510"/>
                  <a:pt x="2879514" y="147320"/>
                  <a:pt x="2838323" y="146050"/>
                </a:cubicBezTo>
                <a:cubicBezTo>
                  <a:pt x="2841266" y="144780"/>
                  <a:pt x="2835381" y="143510"/>
                  <a:pt x="2823613" y="143510"/>
                </a:cubicBezTo>
                <a:cubicBezTo>
                  <a:pt x="2857447" y="142240"/>
                  <a:pt x="2904522" y="142240"/>
                  <a:pt x="2953068" y="140970"/>
                </a:cubicBezTo>
                <a:close/>
                <a:moveTo>
                  <a:pt x="1998335" y="146050"/>
                </a:moveTo>
                <a:cubicBezTo>
                  <a:pt x="2004219" y="149860"/>
                  <a:pt x="1970384" y="148590"/>
                  <a:pt x="1982153" y="152400"/>
                </a:cubicBezTo>
                <a:cubicBezTo>
                  <a:pt x="1955673" y="152400"/>
                  <a:pt x="1951260" y="151130"/>
                  <a:pt x="1921839" y="151130"/>
                </a:cubicBezTo>
                <a:cubicBezTo>
                  <a:pt x="1942434" y="149860"/>
                  <a:pt x="1954202" y="146050"/>
                  <a:pt x="1998335" y="146050"/>
                </a:cubicBezTo>
                <a:close/>
                <a:moveTo>
                  <a:pt x="1698234" y="148590"/>
                </a:moveTo>
                <a:cubicBezTo>
                  <a:pt x="1707060" y="151130"/>
                  <a:pt x="1755606" y="148590"/>
                  <a:pt x="1757077" y="151130"/>
                </a:cubicBezTo>
                <a:cubicBezTo>
                  <a:pt x="1777672" y="151130"/>
                  <a:pt x="1770317" y="147320"/>
                  <a:pt x="1773259" y="146050"/>
                </a:cubicBezTo>
                <a:cubicBezTo>
                  <a:pt x="1811507" y="148590"/>
                  <a:pt x="1892417" y="146050"/>
                  <a:pt x="1907128" y="149860"/>
                </a:cubicBezTo>
                <a:cubicBezTo>
                  <a:pt x="1877706" y="152400"/>
                  <a:pt x="1839458" y="146050"/>
                  <a:pt x="1787970" y="149860"/>
                </a:cubicBezTo>
                <a:cubicBezTo>
                  <a:pt x="1795325" y="151130"/>
                  <a:pt x="1802681" y="152400"/>
                  <a:pt x="1802681" y="153670"/>
                </a:cubicBezTo>
                <a:cubicBezTo>
                  <a:pt x="1770317" y="156210"/>
                  <a:pt x="1746780" y="152400"/>
                  <a:pt x="1712945" y="151130"/>
                </a:cubicBezTo>
                <a:cubicBezTo>
                  <a:pt x="1662928" y="149860"/>
                  <a:pt x="1601142" y="152400"/>
                  <a:pt x="1698234" y="148590"/>
                </a:cubicBezTo>
                <a:close/>
                <a:moveTo>
                  <a:pt x="331470" y="151130"/>
                </a:moveTo>
                <a:lnTo>
                  <a:pt x="358140" y="151130"/>
                </a:lnTo>
                <a:cubicBezTo>
                  <a:pt x="359410" y="151130"/>
                  <a:pt x="359410" y="151130"/>
                  <a:pt x="359410" y="152400"/>
                </a:cubicBezTo>
                <a:cubicBezTo>
                  <a:pt x="349250" y="152400"/>
                  <a:pt x="340360" y="152400"/>
                  <a:pt x="331470" y="153670"/>
                </a:cubicBezTo>
                <a:lnTo>
                  <a:pt x="331470" y="151130"/>
                </a:lnTo>
                <a:close/>
                <a:moveTo>
                  <a:pt x="331470" y="154940"/>
                </a:moveTo>
                <a:cubicBezTo>
                  <a:pt x="386080" y="154940"/>
                  <a:pt x="476250" y="158750"/>
                  <a:pt x="448310" y="152400"/>
                </a:cubicBezTo>
                <a:cubicBezTo>
                  <a:pt x="447040" y="153670"/>
                  <a:pt x="441960" y="153670"/>
                  <a:pt x="435610" y="153670"/>
                </a:cubicBezTo>
                <a:cubicBezTo>
                  <a:pt x="444500" y="152400"/>
                  <a:pt x="410210" y="151130"/>
                  <a:pt x="397510" y="149860"/>
                </a:cubicBezTo>
                <a:cubicBezTo>
                  <a:pt x="415290" y="149860"/>
                  <a:pt x="433070" y="148590"/>
                  <a:pt x="449580" y="148590"/>
                </a:cubicBezTo>
                <a:cubicBezTo>
                  <a:pt x="483870" y="148590"/>
                  <a:pt x="511810" y="153670"/>
                  <a:pt x="539750" y="149860"/>
                </a:cubicBezTo>
                <a:cubicBezTo>
                  <a:pt x="525780" y="149860"/>
                  <a:pt x="509270" y="147320"/>
                  <a:pt x="527050" y="147320"/>
                </a:cubicBezTo>
                <a:cubicBezTo>
                  <a:pt x="546100" y="147320"/>
                  <a:pt x="556260" y="147320"/>
                  <a:pt x="563880" y="148590"/>
                </a:cubicBezTo>
                <a:cubicBezTo>
                  <a:pt x="577850" y="149860"/>
                  <a:pt x="582930" y="152400"/>
                  <a:pt x="616988" y="151130"/>
                </a:cubicBezTo>
                <a:cubicBezTo>
                  <a:pt x="627285" y="148590"/>
                  <a:pt x="616988" y="147320"/>
                  <a:pt x="605790" y="146050"/>
                </a:cubicBezTo>
                <a:lnTo>
                  <a:pt x="616988" y="146050"/>
                </a:lnTo>
                <a:cubicBezTo>
                  <a:pt x="622872" y="147320"/>
                  <a:pt x="668476" y="146050"/>
                  <a:pt x="646409" y="149860"/>
                </a:cubicBezTo>
                <a:cubicBezTo>
                  <a:pt x="730261" y="151130"/>
                  <a:pt x="752327" y="146050"/>
                  <a:pt x="827353" y="146050"/>
                </a:cubicBezTo>
                <a:lnTo>
                  <a:pt x="825881" y="149860"/>
                </a:lnTo>
                <a:cubicBezTo>
                  <a:pt x="918560" y="149860"/>
                  <a:pt x="924444" y="149860"/>
                  <a:pt x="990643" y="152400"/>
                </a:cubicBezTo>
                <a:cubicBezTo>
                  <a:pt x="1028891" y="149860"/>
                  <a:pt x="956808" y="143510"/>
                  <a:pt x="1023007" y="142240"/>
                </a:cubicBezTo>
                <a:cubicBezTo>
                  <a:pt x="1055370" y="142240"/>
                  <a:pt x="1070081" y="143510"/>
                  <a:pt x="1067139" y="146050"/>
                </a:cubicBezTo>
                <a:cubicBezTo>
                  <a:pt x="1039189" y="147320"/>
                  <a:pt x="1018593" y="142240"/>
                  <a:pt x="1006825" y="146050"/>
                </a:cubicBezTo>
                <a:cubicBezTo>
                  <a:pt x="1042131" y="147320"/>
                  <a:pt x="1068610" y="151130"/>
                  <a:pt x="1034775" y="154940"/>
                </a:cubicBezTo>
                <a:cubicBezTo>
                  <a:pt x="1089205" y="152400"/>
                  <a:pt x="1134809" y="156210"/>
                  <a:pt x="1170115" y="153670"/>
                </a:cubicBezTo>
                <a:cubicBezTo>
                  <a:pt x="1152462" y="153670"/>
                  <a:pt x="1153933" y="151130"/>
                  <a:pt x="1155404" y="149860"/>
                </a:cubicBezTo>
                <a:cubicBezTo>
                  <a:pt x="1214247" y="148590"/>
                  <a:pt x="1278975" y="151130"/>
                  <a:pt x="1321636" y="146050"/>
                </a:cubicBezTo>
                <a:cubicBezTo>
                  <a:pt x="1302512" y="146050"/>
                  <a:pt x="1303983" y="142240"/>
                  <a:pt x="1321636" y="142240"/>
                </a:cubicBezTo>
                <a:cubicBezTo>
                  <a:pt x="1340761" y="142240"/>
                  <a:pt x="1342232" y="143510"/>
                  <a:pt x="1365769" y="143510"/>
                </a:cubicBezTo>
                <a:cubicBezTo>
                  <a:pt x="1356942" y="146050"/>
                  <a:pt x="1320165" y="146050"/>
                  <a:pt x="1349587" y="148590"/>
                </a:cubicBezTo>
                <a:cubicBezTo>
                  <a:pt x="1440794" y="146050"/>
                  <a:pt x="1502580" y="153670"/>
                  <a:pt x="1604084" y="148590"/>
                </a:cubicBezTo>
                <a:cubicBezTo>
                  <a:pt x="1599671" y="152400"/>
                  <a:pt x="1608498" y="154940"/>
                  <a:pt x="1648217" y="153670"/>
                </a:cubicBezTo>
                <a:cubicBezTo>
                  <a:pt x="1668812" y="153670"/>
                  <a:pt x="1662928" y="151130"/>
                  <a:pt x="1679110" y="151130"/>
                </a:cubicBezTo>
                <a:cubicBezTo>
                  <a:pt x="1786499" y="152400"/>
                  <a:pt x="1848284" y="149860"/>
                  <a:pt x="1933607" y="153670"/>
                </a:cubicBezTo>
                <a:cubicBezTo>
                  <a:pt x="1951260" y="149860"/>
                  <a:pt x="2014517" y="151130"/>
                  <a:pt x="2068947" y="151130"/>
                </a:cubicBezTo>
                <a:cubicBezTo>
                  <a:pt x="2091013" y="149860"/>
                  <a:pt x="2145443" y="152400"/>
                  <a:pt x="2143972" y="149860"/>
                </a:cubicBezTo>
                <a:cubicBezTo>
                  <a:pt x="2098368" y="148590"/>
                  <a:pt x="2014517" y="151130"/>
                  <a:pt x="1993922" y="148590"/>
                </a:cubicBezTo>
                <a:cubicBezTo>
                  <a:pt x="2039525" y="144780"/>
                  <a:pt x="2149856" y="146050"/>
                  <a:pt x="2188104" y="149860"/>
                </a:cubicBezTo>
                <a:cubicBezTo>
                  <a:pt x="2221939" y="148590"/>
                  <a:pt x="2317560" y="143510"/>
                  <a:pt x="2338155" y="149860"/>
                </a:cubicBezTo>
                <a:cubicBezTo>
                  <a:pt x="2310204" y="149860"/>
                  <a:pt x="2189575" y="148590"/>
                  <a:pt x="2233708" y="151130"/>
                </a:cubicBezTo>
                <a:cubicBezTo>
                  <a:pt x="2285196" y="151130"/>
                  <a:pt x="2448486" y="153670"/>
                  <a:pt x="2369048" y="148590"/>
                </a:cubicBezTo>
                <a:cubicBezTo>
                  <a:pt x="2424949" y="148590"/>
                  <a:pt x="2498503" y="144780"/>
                  <a:pt x="2533809" y="147320"/>
                </a:cubicBezTo>
                <a:cubicBezTo>
                  <a:pt x="2549991" y="152400"/>
                  <a:pt x="2396998" y="148590"/>
                  <a:pt x="2442602" y="151130"/>
                </a:cubicBezTo>
                <a:lnTo>
                  <a:pt x="2577941" y="151130"/>
                </a:lnTo>
                <a:cubicBezTo>
                  <a:pt x="2582355" y="148590"/>
                  <a:pt x="2561760" y="148590"/>
                  <a:pt x="2564702" y="146050"/>
                </a:cubicBezTo>
                <a:cubicBezTo>
                  <a:pt x="2611776" y="148590"/>
                  <a:pt x="2658851" y="140970"/>
                  <a:pt x="2700041" y="147320"/>
                </a:cubicBezTo>
                <a:cubicBezTo>
                  <a:pt x="2675033" y="151130"/>
                  <a:pt x="2605892" y="143510"/>
                  <a:pt x="2608834" y="149860"/>
                </a:cubicBezTo>
                <a:cubicBezTo>
                  <a:pt x="2619132" y="152400"/>
                  <a:pt x="2692686" y="151130"/>
                  <a:pt x="2727992" y="151130"/>
                </a:cubicBezTo>
                <a:cubicBezTo>
                  <a:pt x="2729463" y="147320"/>
                  <a:pt x="2720637" y="143510"/>
                  <a:pt x="2760356" y="143510"/>
                </a:cubicBezTo>
                <a:cubicBezTo>
                  <a:pt x="2795662" y="144780"/>
                  <a:pt x="2832439" y="146050"/>
                  <a:pt x="2864803" y="147320"/>
                </a:cubicBezTo>
                <a:cubicBezTo>
                  <a:pt x="2870687" y="151130"/>
                  <a:pt x="2808902" y="148590"/>
                  <a:pt x="2804488" y="151130"/>
                </a:cubicBezTo>
                <a:cubicBezTo>
                  <a:pt x="2869216" y="151130"/>
                  <a:pt x="2942770" y="152400"/>
                  <a:pt x="2969250" y="148590"/>
                </a:cubicBezTo>
                <a:cubicBezTo>
                  <a:pt x="2975134" y="149860"/>
                  <a:pt x="2988374" y="151130"/>
                  <a:pt x="3013382" y="151130"/>
                </a:cubicBezTo>
                <a:cubicBezTo>
                  <a:pt x="2988374" y="143510"/>
                  <a:pt x="3098705" y="148590"/>
                  <a:pt x="3104589" y="143510"/>
                </a:cubicBezTo>
                <a:cubicBezTo>
                  <a:pt x="3069283" y="142240"/>
                  <a:pt x="2976605" y="139700"/>
                  <a:pt x="3031035" y="134620"/>
                </a:cubicBezTo>
                <a:cubicBezTo>
                  <a:pt x="3086936" y="139700"/>
                  <a:pt x="3157548" y="143510"/>
                  <a:pt x="3207565" y="148590"/>
                </a:cubicBezTo>
                <a:cubicBezTo>
                  <a:pt x="3170788" y="152400"/>
                  <a:pt x="3114887" y="142240"/>
                  <a:pt x="3086936" y="149860"/>
                </a:cubicBezTo>
                <a:cubicBezTo>
                  <a:pt x="3141366" y="148590"/>
                  <a:pt x="3166375" y="151130"/>
                  <a:pt x="3191383" y="152400"/>
                </a:cubicBezTo>
                <a:cubicBezTo>
                  <a:pt x="3214920" y="147320"/>
                  <a:pt x="3344376" y="154940"/>
                  <a:pt x="3401748" y="149860"/>
                </a:cubicBezTo>
                <a:cubicBezTo>
                  <a:pt x="3429699" y="146050"/>
                  <a:pt x="3337020" y="147320"/>
                  <a:pt x="3387037" y="146050"/>
                </a:cubicBezTo>
                <a:cubicBezTo>
                  <a:pt x="3426757" y="147320"/>
                  <a:pt x="3463534" y="148590"/>
                  <a:pt x="3491484" y="149860"/>
                </a:cubicBezTo>
                <a:cubicBezTo>
                  <a:pt x="3520906" y="149860"/>
                  <a:pt x="3537088" y="148590"/>
                  <a:pt x="3566509" y="147320"/>
                </a:cubicBezTo>
                <a:cubicBezTo>
                  <a:pt x="3629766" y="144780"/>
                  <a:pt x="3588576" y="148590"/>
                  <a:pt x="3641535" y="148590"/>
                </a:cubicBezTo>
                <a:cubicBezTo>
                  <a:pt x="3701849" y="149860"/>
                  <a:pt x="3694494" y="144780"/>
                  <a:pt x="3762163" y="146050"/>
                </a:cubicBezTo>
                <a:cubicBezTo>
                  <a:pt x="3725387" y="148590"/>
                  <a:pt x="3784230" y="149860"/>
                  <a:pt x="3790114" y="152400"/>
                </a:cubicBezTo>
                <a:cubicBezTo>
                  <a:pt x="3826891" y="153670"/>
                  <a:pt x="3853371" y="146050"/>
                  <a:pt x="3879850" y="151130"/>
                </a:cubicBezTo>
                <a:cubicBezTo>
                  <a:pt x="3835718" y="154940"/>
                  <a:pt x="3766577" y="151130"/>
                  <a:pt x="3729800" y="153670"/>
                </a:cubicBezTo>
                <a:cubicBezTo>
                  <a:pt x="3743039" y="153670"/>
                  <a:pt x="3794527" y="157480"/>
                  <a:pt x="3759221" y="157480"/>
                </a:cubicBezTo>
                <a:cubicBezTo>
                  <a:pt x="3756279" y="154940"/>
                  <a:pt x="3693023" y="157480"/>
                  <a:pt x="3685667" y="154940"/>
                </a:cubicBezTo>
                <a:cubicBezTo>
                  <a:pt x="3668014" y="158750"/>
                  <a:pt x="3748924" y="160020"/>
                  <a:pt x="3698907" y="161290"/>
                </a:cubicBezTo>
                <a:cubicBezTo>
                  <a:pt x="3637121" y="162560"/>
                  <a:pt x="3648890" y="156210"/>
                  <a:pt x="3579749" y="158750"/>
                </a:cubicBezTo>
                <a:cubicBezTo>
                  <a:pt x="3556212" y="158750"/>
                  <a:pt x="3567981" y="162560"/>
                  <a:pt x="3534146" y="161290"/>
                </a:cubicBezTo>
                <a:cubicBezTo>
                  <a:pt x="3537088" y="160020"/>
                  <a:pt x="3557683" y="158750"/>
                  <a:pt x="3519435" y="158750"/>
                </a:cubicBezTo>
                <a:cubicBezTo>
                  <a:pt x="3442938" y="157480"/>
                  <a:pt x="3484129" y="167640"/>
                  <a:pt x="3413517" y="166370"/>
                </a:cubicBezTo>
                <a:cubicBezTo>
                  <a:pt x="3416459" y="162560"/>
                  <a:pt x="3388508" y="163830"/>
                  <a:pt x="3414988" y="161290"/>
                </a:cubicBezTo>
                <a:cubicBezTo>
                  <a:pt x="3360558" y="163830"/>
                  <a:pt x="3314954" y="160020"/>
                  <a:pt x="3279648" y="162560"/>
                </a:cubicBezTo>
                <a:cubicBezTo>
                  <a:pt x="3297301" y="166370"/>
                  <a:pt x="3189912" y="170180"/>
                  <a:pt x="3186970" y="176530"/>
                </a:cubicBezTo>
                <a:cubicBezTo>
                  <a:pt x="3223747" y="180340"/>
                  <a:pt x="3245814" y="175260"/>
                  <a:pt x="3292888" y="175260"/>
                </a:cubicBezTo>
                <a:cubicBezTo>
                  <a:pt x="3300244" y="179070"/>
                  <a:pt x="3362029" y="179070"/>
                  <a:pt x="3366442" y="184150"/>
                </a:cubicBezTo>
                <a:cubicBezTo>
                  <a:pt x="3331136" y="181610"/>
                  <a:pt x="3338492" y="181610"/>
                  <a:pt x="3291417" y="182880"/>
                </a:cubicBezTo>
                <a:cubicBezTo>
                  <a:pt x="3287004" y="184150"/>
                  <a:pt x="3294359" y="185420"/>
                  <a:pt x="3306128" y="185420"/>
                </a:cubicBezTo>
                <a:lnTo>
                  <a:pt x="3275235" y="185420"/>
                </a:lnTo>
                <a:cubicBezTo>
                  <a:pt x="3266408" y="184150"/>
                  <a:pt x="3241400" y="184150"/>
                  <a:pt x="3216392" y="184150"/>
                </a:cubicBezTo>
                <a:cubicBezTo>
                  <a:pt x="3217863" y="185420"/>
                  <a:pt x="3220805" y="185420"/>
                  <a:pt x="3225218" y="186690"/>
                </a:cubicBezTo>
                <a:lnTo>
                  <a:pt x="3209036" y="186690"/>
                </a:lnTo>
                <a:cubicBezTo>
                  <a:pt x="3203152" y="185420"/>
                  <a:pt x="3197268" y="184150"/>
                  <a:pt x="3188441" y="184150"/>
                </a:cubicBezTo>
                <a:lnTo>
                  <a:pt x="3166375" y="184150"/>
                </a:lnTo>
                <a:cubicBezTo>
                  <a:pt x="3160490" y="182880"/>
                  <a:pt x="3151664" y="180340"/>
                  <a:pt x="3185499" y="180340"/>
                </a:cubicBezTo>
                <a:cubicBezTo>
                  <a:pt x="3182557" y="182880"/>
                  <a:pt x="3238458" y="180340"/>
                  <a:pt x="3260524" y="181610"/>
                </a:cubicBezTo>
                <a:cubicBezTo>
                  <a:pt x="3260524" y="179070"/>
                  <a:pt x="3267880" y="179070"/>
                  <a:pt x="3276706" y="177800"/>
                </a:cubicBezTo>
                <a:cubicBezTo>
                  <a:pt x="3225218" y="175260"/>
                  <a:pt x="3210508" y="180340"/>
                  <a:pt x="3141366" y="177800"/>
                </a:cubicBezTo>
                <a:cubicBezTo>
                  <a:pt x="3163433" y="182880"/>
                  <a:pt x="3106060" y="180340"/>
                  <a:pt x="3095763" y="182880"/>
                </a:cubicBezTo>
                <a:cubicBezTo>
                  <a:pt x="3097234" y="182880"/>
                  <a:pt x="3104589" y="184150"/>
                  <a:pt x="3107531" y="184150"/>
                </a:cubicBezTo>
                <a:lnTo>
                  <a:pt x="3103118" y="184150"/>
                </a:lnTo>
                <a:cubicBezTo>
                  <a:pt x="2992787" y="184150"/>
                  <a:pt x="2867745" y="186690"/>
                  <a:pt x="2803017" y="189230"/>
                </a:cubicBezTo>
                <a:cubicBezTo>
                  <a:pt x="2791249" y="187960"/>
                  <a:pt x="2763298" y="187960"/>
                  <a:pt x="2750058" y="185420"/>
                </a:cubicBezTo>
                <a:cubicBezTo>
                  <a:pt x="2726521" y="187960"/>
                  <a:pt x="2572057" y="186690"/>
                  <a:pt x="2704455" y="187960"/>
                </a:cubicBezTo>
                <a:cubicBezTo>
                  <a:pt x="2713281" y="187960"/>
                  <a:pt x="2719166" y="187960"/>
                  <a:pt x="2723579" y="189230"/>
                </a:cubicBezTo>
                <a:lnTo>
                  <a:pt x="2601479" y="189230"/>
                </a:lnTo>
                <a:cubicBezTo>
                  <a:pt x="2604421" y="186690"/>
                  <a:pt x="2602950" y="185420"/>
                  <a:pt x="2585297" y="185420"/>
                </a:cubicBezTo>
                <a:cubicBezTo>
                  <a:pt x="2592652" y="187960"/>
                  <a:pt x="2586768" y="189230"/>
                  <a:pt x="2576470" y="189230"/>
                </a:cubicBezTo>
                <a:cubicBezTo>
                  <a:pt x="2469081" y="189230"/>
                  <a:pt x="2355808" y="190500"/>
                  <a:pt x="2252832" y="191770"/>
                </a:cubicBezTo>
                <a:cubicBezTo>
                  <a:pt x="2254303" y="191770"/>
                  <a:pt x="2254303" y="191770"/>
                  <a:pt x="2254303" y="190500"/>
                </a:cubicBezTo>
                <a:lnTo>
                  <a:pt x="2179278" y="190500"/>
                </a:lnTo>
                <a:cubicBezTo>
                  <a:pt x="2176336" y="191770"/>
                  <a:pt x="2177807" y="191770"/>
                  <a:pt x="2180749" y="193040"/>
                </a:cubicBezTo>
                <a:cubicBezTo>
                  <a:pt x="2108666" y="194310"/>
                  <a:pt x="2042467" y="196850"/>
                  <a:pt x="1989508" y="199390"/>
                </a:cubicBezTo>
                <a:cubicBezTo>
                  <a:pt x="1985095" y="199390"/>
                  <a:pt x="1980682" y="198120"/>
                  <a:pt x="1976269" y="198120"/>
                </a:cubicBezTo>
                <a:cubicBezTo>
                  <a:pt x="1986566" y="195580"/>
                  <a:pt x="1998335" y="193040"/>
                  <a:pt x="2029227" y="193040"/>
                </a:cubicBezTo>
                <a:cubicBezTo>
                  <a:pt x="1949789" y="193040"/>
                  <a:pt x="2018930" y="185420"/>
                  <a:pt x="1986566" y="181610"/>
                </a:cubicBezTo>
                <a:cubicBezTo>
                  <a:pt x="2020401" y="181610"/>
                  <a:pt x="2042467" y="181610"/>
                  <a:pt x="2046880" y="179070"/>
                </a:cubicBezTo>
                <a:cubicBezTo>
                  <a:pt x="2002748" y="177800"/>
                  <a:pt x="1998335" y="173990"/>
                  <a:pt x="2004219" y="167640"/>
                </a:cubicBezTo>
                <a:cubicBezTo>
                  <a:pt x="1923310" y="157480"/>
                  <a:pt x="1796796" y="156210"/>
                  <a:pt x="1632035" y="157480"/>
                </a:cubicBezTo>
                <a:cubicBezTo>
                  <a:pt x="1574663" y="157480"/>
                  <a:pt x="1505522" y="158750"/>
                  <a:pt x="1452563" y="158750"/>
                </a:cubicBezTo>
                <a:cubicBezTo>
                  <a:pt x="1437852" y="156210"/>
                  <a:pt x="1408430" y="156210"/>
                  <a:pt x="1393719" y="156210"/>
                </a:cubicBezTo>
                <a:cubicBezTo>
                  <a:pt x="1343703" y="156210"/>
                  <a:pt x="1312810" y="158750"/>
                  <a:pt x="1273091" y="158750"/>
                </a:cubicBezTo>
                <a:cubicBezTo>
                  <a:pt x="1253967" y="158750"/>
                  <a:pt x="1252496" y="157480"/>
                  <a:pt x="1228958" y="157480"/>
                </a:cubicBezTo>
                <a:cubicBezTo>
                  <a:pt x="1112743" y="157480"/>
                  <a:pt x="984758" y="160020"/>
                  <a:pt x="839121" y="157480"/>
                </a:cubicBezTo>
                <a:cubicBezTo>
                  <a:pt x="802344" y="158750"/>
                  <a:pt x="865601" y="161290"/>
                  <a:pt x="822939" y="162560"/>
                </a:cubicBezTo>
                <a:cubicBezTo>
                  <a:pt x="808228" y="162560"/>
                  <a:pt x="793518" y="156210"/>
                  <a:pt x="778807" y="161290"/>
                </a:cubicBezTo>
                <a:cubicBezTo>
                  <a:pt x="809700" y="163830"/>
                  <a:pt x="705253" y="165100"/>
                  <a:pt x="687600" y="167640"/>
                </a:cubicBezTo>
                <a:cubicBezTo>
                  <a:pt x="677302" y="162560"/>
                  <a:pt x="604520" y="166370"/>
                  <a:pt x="643467" y="161290"/>
                </a:cubicBezTo>
                <a:cubicBezTo>
                  <a:pt x="614045" y="161290"/>
                  <a:pt x="614045" y="162560"/>
                  <a:pt x="599440" y="163830"/>
                </a:cubicBezTo>
                <a:lnTo>
                  <a:pt x="563880" y="163830"/>
                </a:lnTo>
                <a:cubicBezTo>
                  <a:pt x="495300" y="163830"/>
                  <a:pt x="430530" y="166370"/>
                  <a:pt x="354330" y="162560"/>
                </a:cubicBezTo>
                <a:cubicBezTo>
                  <a:pt x="331470" y="166370"/>
                  <a:pt x="401320" y="167640"/>
                  <a:pt x="365760" y="168910"/>
                </a:cubicBezTo>
                <a:cubicBezTo>
                  <a:pt x="350520" y="167640"/>
                  <a:pt x="342900" y="166370"/>
                  <a:pt x="331470" y="163830"/>
                </a:cubicBezTo>
                <a:lnTo>
                  <a:pt x="331470" y="154940"/>
                </a:lnTo>
                <a:close/>
                <a:moveTo>
                  <a:pt x="388620" y="153670"/>
                </a:moveTo>
                <a:lnTo>
                  <a:pt x="416560" y="153670"/>
                </a:lnTo>
                <a:cubicBezTo>
                  <a:pt x="417830" y="153670"/>
                  <a:pt x="416560" y="154940"/>
                  <a:pt x="412750" y="154940"/>
                </a:cubicBezTo>
                <a:lnTo>
                  <a:pt x="407670" y="154940"/>
                </a:lnTo>
                <a:cubicBezTo>
                  <a:pt x="403860" y="153670"/>
                  <a:pt x="396240" y="153670"/>
                  <a:pt x="388620" y="153670"/>
                </a:cubicBezTo>
                <a:close/>
                <a:moveTo>
                  <a:pt x="3657717" y="171450"/>
                </a:moveTo>
                <a:cubicBezTo>
                  <a:pt x="3654775" y="173990"/>
                  <a:pt x="3594460" y="171450"/>
                  <a:pt x="3567981" y="172720"/>
                </a:cubicBezTo>
                <a:cubicBezTo>
                  <a:pt x="3594460" y="171450"/>
                  <a:pt x="3592989" y="167640"/>
                  <a:pt x="3644477" y="168910"/>
                </a:cubicBezTo>
                <a:cubicBezTo>
                  <a:pt x="3640064" y="170180"/>
                  <a:pt x="3645948" y="171450"/>
                  <a:pt x="3657717" y="171450"/>
                </a:cubicBezTo>
                <a:close/>
                <a:moveTo>
                  <a:pt x="3640064" y="185420"/>
                </a:moveTo>
                <a:cubicBezTo>
                  <a:pt x="3675370" y="185420"/>
                  <a:pt x="3672428" y="182880"/>
                  <a:pt x="3715089" y="184150"/>
                </a:cubicBezTo>
                <a:cubicBezTo>
                  <a:pt x="3715089" y="186690"/>
                  <a:pt x="3710676" y="187960"/>
                  <a:pt x="3698907" y="189230"/>
                </a:cubicBezTo>
                <a:cubicBezTo>
                  <a:pt x="3725387" y="190500"/>
                  <a:pt x="3748924" y="185420"/>
                  <a:pt x="3757750" y="189230"/>
                </a:cubicBezTo>
                <a:lnTo>
                  <a:pt x="3732742" y="189230"/>
                </a:lnTo>
                <a:cubicBezTo>
                  <a:pt x="3706263" y="189230"/>
                  <a:pt x="3678312" y="190500"/>
                  <a:pt x="3651833" y="190500"/>
                </a:cubicBezTo>
                <a:cubicBezTo>
                  <a:pt x="3641535" y="185420"/>
                  <a:pt x="3582691" y="184150"/>
                  <a:pt x="3565039" y="180340"/>
                </a:cubicBezTo>
                <a:cubicBezTo>
                  <a:pt x="3594460" y="177800"/>
                  <a:pt x="3657717" y="179070"/>
                  <a:pt x="3640064" y="185420"/>
                </a:cubicBezTo>
                <a:close/>
                <a:moveTo>
                  <a:pt x="3551799" y="193040"/>
                </a:moveTo>
                <a:lnTo>
                  <a:pt x="3504724" y="193040"/>
                </a:lnTo>
                <a:cubicBezTo>
                  <a:pt x="3504724" y="191770"/>
                  <a:pt x="3513551" y="190500"/>
                  <a:pt x="3534146" y="190500"/>
                </a:cubicBezTo>
                <a:cubicBezTo>
                  <a:pt x="3541501" y="190500"/>
                  <a:pt x="3547385" y="191770"/>
                  <a:pt x="3551799" y="193040"/>
                </a:cubicBezTo>
                <a:close/>
                <a:moveTo>
                  <a:pt x="3460591" y="193040"/>
                </a:moveTo>
                <a:lnTo>
                  <a:pt x="3379682" y="193040"/>
                </a:lnTo>
                <a:cubicBezTo>
                  <a:pt x="3397335" y="191770"/>
                  <a:pt x="3426757" y="190500"/>
                  <a:pt x="3444410" y="189230"/>
                </a:cubicBezTo>
                <a:cubicBezTo>
                  <a:pt x="3445881" y="189230"/>
                  <a:pt x="3451765" y="191770"/>
                  <a:pt x="3460591" y="193040"/>
                </a:cubicBezTo>
                <a:close/>
                <a:moveTo>
                  <a:pt x="3326723" y="172720"/>
                </a:moveTo>
                <a:cubicBezTo>
                  <a:pt x="3388509" y="172720"/>
                  <a:pt x="3319368" y="179070"/>
                  <a:pt x="3310541" y="181610"/>
                </a:cubicBezTo>
                <a:cubicBezTo>
                  <a:pt x="3269351" y="182880"/>
                  <a:pt x="3281119" y="179070"/>
                  <a:pt x="3251698" y="179070"/>
                </a:cubicBezTo>
                <a:cubicBezTo>
                  <a:pt x="3292888" y="176530"/>
                  <a:pt x="3332607" y="176530"/>
                  <a:pt x="3326723" y="172720"/>
                </a:cubicBezTo>
                <a:close/>
                <a:moveTo>
                  <a:pt x="3231103" y="195580"/>
                </a:moveTo>
                <a:cubicBezTo>
                  <a:pt x="3225218" y="196850"/>
                  <a:pt x="3219334" y="196850"/>
                  <a:pt x="3213450" y="195580"/>
                </a:cubicBezTo>
                <a:lnTo>
                  <a:pt x="3231103" y="195580"/>
                </a:lnTo>
                <a:close/>
                <a:moveTo>
                  <a:pt x="1657044" y="207010"/>
                </a:moveTo>
                <a:cubicBezTo>
                  <a:pt x="1654101" y="208280"/>
                  <a:pt x="1629093" y="208280"/>
                  <a:pt x="1611440" y="208280"/>
                </a:cubicBezTo>
                <a:cubicBezTo>
                  <a:pt x="1623209" y="204470"/>
                  <a:pt x="1611440" y="203200"/>
                  <a:pt x="1627622" y="201930"/>
                </a:cubicBezTo>
                <a:cubicBezTo>
                  <a:pt x="1698234" y="200660"/>
                  <a:pt x="1602614" y="207010"/>
                  <a:pt x="1657044" y="207010"/>
                </a:cubicBezTo>
                <a:close/>
                <a:moveTo>
                  <a:pt x="1390778" y="209550"/>
                </a:moveTo>
                <a:lnTo>
                  <a:pt x="1290744" y="209550"/>
                </a:lnTo>
                <a:cubicBezTo>
                  <a:pt x="1312810" y="209550"/>
                  <a:pt x="1334876" y="208280"/>
                  <a:pt x="1356943" y="208280"/>
                </a:cubicBezTo>
                <a:cubicBezTo>
                  <a:pt x="1368711" y="208280"/>
                  <a:pt x="1380480" y="209550"/>
                  <a:pt x="1390778" y="209550"/>
                </a:cubicBezTo>
                <a:close/>
                <a:moveTo>
                  <a:pt x="1217190" y="209550"/>
                </a:moveTo>
                <a:lnTo>
                  <a:pt x="1121569" y="209550"/>
                </a:lnTo>
                <a:cubicBezTo>
                  <a:pt x="1137751" y="209550"/>
                  <a:pt x="1155404" y="208280"/>
                  <a:pt x="1177470" y="208280"/>
                </a:cubicBezTo>
                <a:cubicBezTo>
                  <a:pt x="1195123" y="208280"/>
                  <a:pt x="1205421" y="208280"/>
                  <a:pt x="1217190" y="209550"/>
                </a:cubicBezTo>
                <a:close/>
                <a:moveTo>
                  <a:pt x="1081850" y="209550"/>
                </a:moveTo>
                <a:lnTo>
                  <a:pt x="1031833" y="209550"/>
                </a:lnTo>
                <a:cubicBezTo>
                  <a:pt x="1045073" y="209550"/>
                  <a:pt x="1042131" y="207010"/>
                  <a:pt x="1056842" y="207010"/>
                </a:cubicBezTo>
                <a:cubicBezTo>
                  <a:pt x="1065668" y="208280"/>
                  <a:pt x="1074495" y="209550"/>
                  <a:pt x="1081850" y="209550"/>
                </a:cubicBezTo>
                <a:close/>
                <a:moveTo>
                  <a:pt x="1018593" y="172720"/>
                </a:moveTo>
                <a:cubicBezTo>
                  <a:pt x="971519" y="176530"/>
                  <a:pt x="934742" y="173990"/>
                  <a:pt x="868543" y="173990"/>
                </a:cubicBezTo>
                <a:cubicBezTo>
                  <a:pt x="899436" y="171450"/>
                  <a:pt x="1002412" y="171450"/>
                  <a:pt x="1018593" y="172720"/>
                </a:cubicBezTo>
                <a:close/>
                <a:moveTo>
                  <a:pt x="330200" y="213360"/>
                </a:moveTo>
                <a:lnTo>
                  <a:pt x="330200" y="212090"/>
                </a:lnTo>
                <a:lnTo>
                  <a:pt x="355600" y="212090"/>
                </a:lnTo>
                <a:cubicBezTo>
                  <a:pt x="406400" y="212090"/>
                  <a:pt x="452120" y="212090"/>
                  <a:pt x="490220" y="213360"/>
                </a:cubicBezTo>
                <a:cubicBezTo>
                  <a:pt x="491490" y="212090"/>
                  <a:pt x="494030" y="209550"/>
                  <a:pt x="516890" y="210820"/>
                </a:cubicBezTo>
                <a:cubicBezTo>
                  <a:pt x="533400" y="210820"/>
                  <a:pt x="549910" y="212090"/>
                  <a:pt x="565150" y="212090"/>
                </a:cubicBezTo>
                <a:cubicBezTo>
                  <a:pt x="593090" y="212090"/>
                  <a:pt x="621401" y="213360"/>
                  <a:pt x="652294" y="212090"/>
                </a:cubicBezTo>
                <a:cubicBezTo>
                  <a:pt x="677302" y="212090"/>
                  <a:pt x="684658" y="209550"/>
                  <a:pt x="712608" y="209550"/>
                </a:cubicBezTo>
                <a:cubicBezTo>
                  <a:pt x="743501" y="209550"/>
                  <a:pt x="781749" y="212090"/>
                  <a:pt x="817055" y="210820"/>
                </a:cubicBezTo>
                <a:cubicBezTo>
                  <a:pt x="834708" y="210820"/>
                  <a:pt x="846477" y="208280"/>
                  <a:pt x="862659" y="208280"/>
                </a:cubicBezTo>
                <a:cubicBezTo>
                  <a:pt x="862659" y="208280"/>
                  <a:pt x="870014" y="208280"/>
                  <a:pt x="878841" y="209550"/>
                </a:cubicBezTo>
                <a:cubicBezTo>
                  <a:pt x="887667" y="210820"/>
                  <a:pt x="899436" y="210820"/>
                  <a:pt x="906791" y="210820"/>
                </a:cubicBezTo>
                <a:cubicBezTo>
                  <a:pt x="945039" y="212090"/>
                  <a:pt x="986230" y="210820"/>
                  <a:pt x="1025949" y="210820"/>
                </a:cubicBezTo>
                <a:cubicBezTo>
                  <a:pt x="996527" y="210820"/>
                  <a:pt x="967106" y="212090"/>
                  <a:pt x="934742" y="212090"/>
                </a:cubicBezTo>
                <a:lnTo>
                  <a:pt x="849419" y="212090"/>
                </a:lnTo>
                <a:cubicBezTo>
                  <a:pt x="822939" y="212090"/>
                  <a:pt x="794989" y="213360"/>
                  <a:pt x="764096" y="213360"/>
                </a:cubicBezTo>
                <a:cubicBezTo>
                  <a:pt x="696426" y="214630"/>
                  <a:pt x="624343" y="214630"/>
                  <a:pt x="563880" y="215900"/>
                </a:cubicBezTo>
                <a:cubicBezTo>
                  <a:pt x="537210" y="215900"/>
                  <a:pt x="511810" y="215900"/>
                  <a:pt x="487680" y="217170"/>
                </a:cubicBezTo>
                <a:cubicBezTo>
                  <a:pt x="472440" y="217170"/>
                  <a:pt x="458470" y="219710"/>
                  <a:pt x="439420" y="219710"/>
                </a:cubicBezTo>
                <a:cubicBezTo>
                  <a:pt x="402590" y="220980"/>
                  <a:pt x="359410" y="220980"/>
                  <a:pt x="341630" y="222250"/>
                </a:cubicBezTo>
                <a:cubicBezTo>
                  <a:pt x="309880" y="224790"/>
                  <a:pt x="266700" y="222250"/>
                  <a:pt x="243840" y="226060"/>
                </a:cubicBezTo>
                <a:lnTo>
                  <a:pt x="242570" y="226060"/>
                </a:lnTo>
                <a:lnTo>
                  <a:pt x="242570" y="218440"/>
                </a:lnTo>
                <a:cubicBezTo>
                  <a:pt x="241300" y="212090"/>
                  <a:pt x="240030" y="213360"/>
                  <a:pt x="238760" y="213360"/>
                </a:cubicBezTo>
                <a:cubicBezTo>
                  <a:pt x="237490" y="214630"/>
                  <a:pt x="236220" y="215900"/>
                  <a:pt x="234950" y="205740"/>
                </a:cubicBezTo>
                <a:cubicBezTo>
                  <a:pt x="245110" y="207010"/>
                  <a:pt x="246380" y="207010"/>
                  <a:pt x="246380" y="208280"/>
                </a:cubicBezTo>
                <a:cubicBezTo>
                  <a:pt x="246380" y="209550"/>
                  <a:pt x="245110" y="210820"/>
                  <a:pt x="251460" y="212090"/>
                </a:cubicBezTo>
                <a:lnTo>
                  <a:pt x="328930" y="212090"/>
                </a:lnTo>
                <a:cubicBezTo>
                  <a:pt x="330200" y="212090"/>
                  <a:pt x="330200" y="212090"/>
                  <a:pt x="330200" y="213360"/>
                </a:cubicBezTo>
                <a:close/>
                <a:moveTo>
                  <a:pt x="240030" y="281940"/>
                </a:moveTo>
                <a:cubicBezTo>
                  <a:pt x="238760" y="284480"/>
                  <a:pt x="237490" y="279400"/>
                  <a:pt x="237490" y="270510"/>
                </a:cubicBezTo>
                <a:lnTo>
                  <a:pt x="237490" y="246380"/>
                </a:lnTo>
                <a:cubicBezTo>
                  <a:pt x="237490" y="240030"/>
                  <a:pt x="237490" y="232410"/>
                  <a:pt x="238760" y="228600"/>
                </a:cubicBezTo>
                <a:lnTo>
                  <a:pt x="241300" y="228600"/>
                </a:lnTo>
                <a:lnTo>
                  <a:pt x="241300" y="255270"/>
                </a:lnTo>
                <a:cubicBezTo>
                  <a:pt x="238760" y="264160"/>
                  <a:pt x="238760" y="273050"/>
                  <a:pt x="240030" y="281940"/>
                </a:cubicBezTo>
                <a:close/>
                <a:moveTo>
                  <a:pt x="323850" y="3549429"/>
                </a:moveTo>
                <a:cubicBezTo>
                  <a:pt x="326390" y="3539437"/>
                  <a:pt x="325120" y="3564418"/>
                  <a:pt x="327660" y="3559421"/>
                </a:cubicBezTo>
                <a:cubicBezTo>
                  <a:pt x="326390" y="3573161"/>
                  <a:pt x="326390" y="3596893"/>
                  <a:pt x="323850" y="3594395"/>
                </a:cubicBezTo>
                <a:cubicBezTo>
                  <a:pt x="322580" y="3574410"/>
                  <a:pt x="323850" y="3570663"/>
                  <a:pt x="323850" y="3549429"/>
                </a:cubicBezTo>
                <a:close/>
                <a:moveTo>
                  <a:pt x="330200" y="3671835"/>
                </a:moveTo>
                <a:cubicBezTo>
                  <a:pt x="331470" y="3701813"/>
                  <a:pt x="330200" y="3759269"/>
                  <a:pt x="332740" y="3749276"/>
                </a:cubicBezTo>
                <a:cubicBezTo>
                  <a:pt x="332740" y="3764265"/>
                  <a:pt x="331470" y="3790495"/>
                  <a:pt x="331470" y="3805484"/>
                </a:cubicBezTo>
                <a:cubicBezTo>
                  <a:pt x="327660" y="3815476"/>
                  <a:pt x="328930" y="3763016"/>
                  <a:pt x="327660" y="3739284"/>
                </a:cubicBezTo>
                <a:cubicBezTo>
                  <a:pt x="322580" y="3735537"/>
                  <a:pt x="321310" y="3779254"/>
                  <a:pt x="317500" y="3730541"/>
                </a:cubicBezTo>
                <a:cubicBezTo>
                  <a:pt x="317500" y="3688073"/>
                  <a:pt x="318770" y="3678081"/>
                  <a:pt x="318770" y="3651851"/>
                </a:cubicBezTo>
                <a:cubicBezTo>
                  <a:pt x="325120" y="3639360"/>
                  <a:pt x="325120" y="3645606"/>
                  <a:pt x="330200" y="3671835"/>
                </a:cubicBezTo>
                <a:close/>
                <a:moveTo>
                  <a:pt x="367030" y="8649244"/>
                </a:moveTo>
                <a:cubicBezTo>
                  <a:pt x="354330" y="8650513"/>
                  <a:pt x="270510" y="8649244"/>
                  <a:pt x="228600" y="8650513"/>
                </a:cubicBezTo>
                <a:cubicBezTo>
                  <a:pt x="260350" y="8646704"/>
                  <a:pt x="295910" y="8649244"/>
                  <a:pt x="367030" y="8649244"/>
                </a:cubicBezTo>
                <a:close/>
                <a:moveTo>
                  <a:pt x="339090" y="8170454"/>
                </a:moveTo>
                <a:cubicBezTo>
                  <a:pt x="340360" y="8181883"/>
                  <a:pt x="340360" y="8174263"/>
                  <a:pt x="342900" y="8180613"/>
                </a:cubicBezTo>
                <a:cubicBezTo>
                  <a:pt x="342900" y="8193313"/>
                  <a:pt x="341630" y="8211094"/>
                  <a:pt x="341630" y="8228873"/>
                </a:cubicBezTo>
                <a:cubicBezTo>
                  <a:pt x="341630" y="8244113"/>
                  <a:pt x="341630" y="8259354"/>
                  <a:pt x="340360" y="8274594"/>
                </a:cubicBezTo>
                <a:cubicBezTo>
                  <a:pt x="340360" y="8286023"/>
                  <a:pt x="340360" y="8296183"/>
                  <a:pt x="341630" y="8298723"/>
                </a:cubicBezTo>
                <a:cubicBezTo>
                  <a:pt x="341630" y="8305073"/>
                  <a:pt x="340360" y="8307613"/>
                  <a:pt x="339090" y="8307613"/>
                </a:cubicBezTo>
                <a:cubicBezTo>
                  <a:pt x="339090" y="8317773"/>
                  <a:pt x="340360" y="8311423"/>
                  <a:pt x="341630" y="8308883"/>
                </a:cubicBezTo>
                <a:cubicBezTo>
                  <a:pt x="341630" y="8319044"/>
                  <a:pt x="339090" y="8319044"/>
                  <a:pt x="337820" y="8329204"/>
                </a:cubicBezTo>
                <a:cubicBezTo>
                  <a:pt x="336550" y="8313963"/>
                  <a:pt x="337820" y="8299994"/>
                  <a:pt x="337820" y="8286023"/>
                </a:cubicBezTo>
                <a:lnTo>
                  <a:pt x="337820" y="8249194"/>
                </a:lnTo>
                <a:cubicBezTo>
                  <a:pt x="339090" y="8225063"/>
                  <a:pt x="339090" y="8198394"/>
                  <a:pt x="339090" y="8170454"/>
                </a:cubicBezTo>
                <a:close/>
                <a:moveTo>
                  <a:pt x="342900" y="8147594"/>
                </a:moveTo>
                <a:cubicBezTo>
                  <a:pt x="340360" y="8147594"/>
                  <a:pt x="340360" y="8099703"/>
                  <a:pt x="340360" y="8058484"/>
                </a:cubicBezTo>
                <a:cubicBezTo>
                  <a:pt x="341630" y="8057236"/>
                  <a:pt x="341630" y="8072224"/>
                  <a:pt x="342900" y="8068477"/>
                </a:cubicBezTo>
                <a:cubicBezTo>
                  <a:pt x="340360" y="8093458"/>
                  <a:pt x="342900" y="8112194"/>
                  <a:pt x="342900" y="8147594"/>
                </a:cubicBezTo>
                <a:close/>
                <a:moveTo>
                  <a:pt x="340360" y="8327933"/>
                </a:moveTo>
                <a:cubicBezTo>
                  <a:pt x="341630" y="8334283"/>
                  <a:pt x="341630" y="8340633"/>
                  <a:pt x="340360" y="8348254"/>
                </a:cubicBezTo>
                <a:lnTo>
                  <a:pt x="367030" y="8348254"/>
                </a:lnTo>
                <a:lnTo>
                  <a:pt x="365760" y="8350794"/>
                </a:lnTo>
                <a:cubicBezTo>
                  <a:pt x="354330" y="8352063"/>
                  <a:pt x="346710" y="8350794"/>
                  <a:pt x="339090" y="8350794"/>
                </a:cubicBezTo>
                <a:cubicBezTo>
                  <a:pt x="339090" y="8344444"/>
                  <a:pt x="339090" y="8336823"/>
                  <a:pt x="340360" y="8327933"/>
                </a:cubicBezTo>
                <a:close/>
                <a:moveTo>
                  <a:pt x="345440" y="4192688"/>
                </a:moveTo>
                <a:cubicBezTo>
                  <a:pt x="346710" y="4221416"/>
                  <a:pt x="347980" y="4318841"/>
                  <a:pt x="345440" y="4326335"/>
                </a:cubicBezTo>
                <a:cubicBezTo>
                  <a:pt x="346710" y="4273876"/>
                  <a:pt x="341630" y="4206427"/>
                  <a:pt x="345440" y="4192688"/>
                </a:cubicBezTo>
                <a:close/>
                <a:moveTo>
                  <a:pt x="345440" y="4839694"/>
                </a:moveTo>
                <a:cubicBezTo>
                  <a:pt x="344170" y="4884659"/>
                  <a:pt x="342900" y="4952108"/>
                  <a:pt x="339090" y="4953357"/>
                </a:cubicBezTo>
                <a:cubicBezTo>
                  <a:pt x="337820" y="4917134"/>
                  <a:pt x="337820" y="4867173"/>
                  <a:pt x="335280" y="4887157"/>
                </a:cubicBezTo>
                <a:cubicBezTo>
                  <a:pt x="334010" y="4803471"/>
                  <a:pt x="342900" y="4770996"/>
                  <a:pt x="345440" y="4839694"/>
                </a:cubicBezTo>
                <a:close/>
                <a:moveTo>
                  <a:pt x="231140" y="1534718"/>
                </a:moveTo>
                <a:lnTo>
                  <a:pt x="231140" y="1483507"/>
                </a:lnTo>
                <a:cubicBezTo>
                  <a:pt x="232410" y="1497247"/>
                  <a:pt x="236220" y="1497247"/>
                  <a:pt x="237490" y="1509737"/>
                </a:cubicBezTo>
                <a:cubicBezTo>
                  <a:pt x="237490" y="1537216"/>
                  <a:pt x="234950" y="1535967"/>
                  <a:pt x="231140" y="1534718"/>
                </a:cubicBezTo>
                <a:close/>
                <a:moveTo>
                  <a:pt x="259080" y="208280"/>
                </a:moveTo>
                <a:cubicBezTo>
                  <a:pt x="257810" y="205740"/>
                  <a:pt x="266700" y="205740"/>
                  <a:pt x="274320" y="205740"/>
                </a:cubicBezTo>
                <a:cubicBezTo>
                  <a:pt x="278130" y="205740"/>
                  <a:pt x="281940" y="205740"/>
                  <a:pt x="285750" y="207010"/>
                </a:cubicBezTo>
                <a:cubicBezTo>
                  <a:pt x="292100" y="207010"/>
                  <a:pt x="297180" y="208280"/>
                  <a:pt x="295910" y="209550"/>
                </a:cubicBezTo>
                <a:lnTo>
                  <a:pt x="281940" y="209550"/>
                </a:lnTo>
                <a:cubicBezTo>
                  <a:pt x="279400" y="209550"/>
                  <a:pt x="278130" y="209550"/>
                  <a:pt x="275590" y="208280"/>
                </a:cubicBezTo>
                <a:cubicBezTo>
                  <a:pt x="271780" y="208280"/>
                  <a:pt x="266700" y="207010"/>
                  <a:pt x="259080" y="208280"/>
                </a:cubicBezTo>
                <a:close/>
                <a:moveTo>
                  <a:pt x="180340" y="198120"/>
                </a:moveTo>
                <a:cubicBezTo>
                  <a:pt x="181610" y="182880"/>
                  <a:pt x="182880" y="171450"/>
                  <a:pt x="184150" y="160020"/>
                </a:cubicBezTo>
                <a:lnTo>
                  <a:pt x="185420" y="160020"/>
                </a:lnTo>
                <a:cubicBezTo>
                  <a:pt x="185420" y="165100"/>
                  <a:pt x="186690" y="172720"/>
                  <a:pt x="186690" y="171450"/>
                </a:cubicBezTo>
                <a:lnTo>
                  <a:pt x="186690" y="160020"/>
                </a:lnTo>
                <a:cubicBezTo>
                  <a:pt x="245110" y="160020"/>
                  <a:pt x="270510" y="157480"/>
                  <a:pt x="326390" y="156210"/>
                </a:cubicBezTo>
                <a:cubicBezTo>
                  <a:pt x="256540" y="156210"/>
                  <a:pt x="198120" y="158750"/>
                  <a:pt x="190500" y="160020"/>
                </a:cubicBezTo>
                <a:lnTo>
                  <a:pt x="185420" y="160020"/>
                </a:lnTo>
                <a:lnTo>
                  <a:pt x="185420" y="156210"/>
                </a:lnTo>
                <a:lnTo>
                  <a:pt x="213360" y="156210"/>
                </a:lnTo>
                <a:cubicBezTo>
                  <a:pt x="213360" y="153670"/>
                  <a:pt x="195580" y="152400"/>
                  <a:pt x="180340" y="151130"/>
                </a:cubicBezTo>
                <a:cubicBezTo>
                  <a:pt x="180340" y="154940"/>
                  <a:pt x="179070" y="158750"/>
                  <a:pt x="179070" y="161290"/>
                </a:cubicBezTo>
                <a:lnTo>
                  <a:pt x="177800" y="161290"/>
                </a:lnTo>
                <a:lnTo>
                  <a:pt x="177800" y="148590"/>
                </a:lnTo>
                <a:cubicBezTo>
                  <a:pt x="196850" y="147320"/>
                  <a:pt x="194310" y="144780"/>
                  <a:pt x="232410" y="146050"/>
                </a:cubicBezTo>
                <a:cubicBezTo>
                  <a:pt x="232410" y="148590"/>
                  <a:pt x="193040" y="147320"/>
                  <a:pt x="198120" y="149860"/>
                </a:cubicBezTo>
                <a:cubicBezTo>
                  <a:pt x="224790" y="152400"/>
                  <a:pt x="231140" y="148590"/>
                  <a:pt x="267970" y="148590"/>
                </a:cubicBezTo>
                <a:cubicBezTo>
                  <a:pt x="267970" y="149860"/>
                  <a:pt x="252730" y="149860"/>
                  <a:pt x="256540" y="152400"/>
                </a:cubicBezTo>
                <a:cubicBezTo>
                  <a:pt x="262890" y="152400"/>
                  <a:pt x="267970" y="151130"/>
                  <a:pt x="274320" y="151130"/>
                </a:cubicBezTo>
                <a:lnTo>
                  <a:pt x="327660" y="151130"/>
                </a:lnTo>
                <a:lnTo>
                  <a:pt x="327660" y="153670"/>
                </a:lnTo>
                <a:cubicBezTo>
                  <a:pt x="318770" y="153670"/>
                  <a:pt x="311150" y="154940"/>
                  <a:pt x="304800" y="156210"/>
                </a:cubicBezTo>
                <a:lnTo>
                  <a:pt x="327660" y="156210"/>
                </a:lnTo>
                <a:cubicBezTo>
                  <a:pt x="327660" y="162560"/>
                  <a:pt x="327660" y="168910"/>
                  <a:pt x="326390" y="176530"/>
                </a:cubicBezTo>
                <a:cubicBezTo>
                  <a:pt x="317500" y="175260"/>
                  <a:pt x="306070" y="175260"/>
                  <a:pt x="288290" y="175260"/>
                </a:cubicBezTo>
                <a:cubicBezTo>
                  <a:pt x="289560" y="180340"/>
                  <a:pt x="274320" y="175260"/>
                  <a:pt x="251460" y="176530"/>
                </a:cubicBezTo>
                <a:cubicBezTo>
                  <a:pt x="260350" y="181610"/>
                  <a:pt x="240030" y="180340"/>
                  <a:pt x="228600" y="181610"/>
                </a:cubicBezTo>
                <a:cubicBezTo>
                  <a:pt x="223520" y="180340"/>
                  <a:pt x="215900" y="179070"/>
                  <a:pt x="207010" y="177800"/>
                </a:cubicBezTo>
                <a:cubicBezTo>
                  <a:pt x="205740" y="189230"/>
                  <a:pt x="204470" y="204470"/>
                  <a:pt x="203200" y="215900"/>
                </a:cubicBezTo>
                <a:cubicBezTo>
                  <a:pt x="204470" y="217170"/>
                  <a:pt x="204470" y="219710"/>
                  <a:pt x="205740" y="224790"/>
                </a:cubicBezTo>
                <a:cubicBezTo>
                  <a:pt x="195580" y="224790"/>
                  <a:pt x="184150" y="224790"/>
                  <a:pt x="177800" y="226060"/>
                </a:cubicBezTo>
                <a:cubicBezTo>
                  <a:pt x="179070" y="214630"/>
                  <a:pt x="179070" y="205740"/>
                  <a:pt x="180340" y="198120"/>
                </a:cubicBezTo>
                <a:close/>
                <a:moveTo>
                  <a:pt x="179070" y="163830"/>
                </a:moveTo>
                <a:lnTo>
                  <a:pt x="179070" y="161290"/>
                </a:lnTo>
                <a:lnTo>
                  <a:pt x="180340" y="161290"/>
                </a:lnTo>
                <a:cubicBezTo>
                  <a:pt x="179070" y="162560"/>
                  <a:pt x="179070" y="162560"/>
                  <a:pt x="179070" y="163830"/>
                </a:cubicBezTo>
                <a:close/>
                <a:moveTo>
                  <a:pt x="184150" y="160020"/>
                </a:moveTo>
                <a:lnTo>
                  <a:pt x="184150" y="157480"/>
                </a:lnTo>
                <a:cubicBezTo>
                  <a:pt x="184150" y="156210"/>
                  <a:pt x="184150" y="157480"/>
                  <a:pt x="185420" y="160020"/>
                </a:cubicBezTo>
                <a:lnTo>
                  <a:pt x="184150" y="160020"/>
                </a:lnTo>
                <a:close/>
                <a:moveTo>
                  <a:pt x="226060" y="3378310"/>
                </a:moveTo>
                <a:cubicBezTo>
                  <a:pt x="227330" y="3404540"/>
                  <a:pt x="227330" y="3429520"/>
                  <a:pt x="227330" y="3455751"/>
                </a:cubicBezTo>
                <a:cubicBezTo>
                  <a:pt x="224790" y="3454501"/>
                  <a:pt x="226060" y="3403291"/>
                  <a:pt x="226060" y="3378310"/>
                </a:cubicBezTo>
                <a:close/>
                <a:moveTo>
                  <a:pt x="218440" y="3581904"/>
                </a:moveTo>
                <a:cubicBezTo>
                  <a:pt x="220980" y="3553176"/>
                  <a:pt x="224790" y="3615628"/>
                  <a:pt x="223520" y="3659345"/>
                </a:cubicBezTo>
                <a:cubicBezTo>
                  <a:pt x="215900" y="3679330"/>
                  <a:pt x="219710" y="3586900"/>
                  <a:pt x="218440" y="3581904"/>
                </a:cubicBezTo>
                <a:close/>
                <a:moveTo>
                  <a:pt x="175260" y="374650"/>
                </a:moveTo>
                <a:lnTo>
                  <a:pt x="179070" y="374650"/>
                </a:lnTo>
                <a:cubicBezTo>
                  <a:pt x="180340" y="339090"/>
                  <a:pt x="180340" y="307340"/>
                  <a:pt x="181610" y="271780"/>
                </a:cubicBezTo>
                <a:cubicBezTo>
                  <a:pt x="179070" y="232410"/>
                  <a:pt x="177800" y="306070"/>
                  <a:pt x="176530" y="270510"/>
                </a:cubicBezTo>
                <a:cubicBezTo>
                  <a:pt x="176530" y="254000"/>
                  <a:pt x="177800" y="240030"/>
                  <a:pt x="177800" y="227330"/>
                </a:cubicBezTo>
                <a:cubicBezTo>
                  <a:pt x="186690" y="227330"/>
                  <a:pt x="196850" y="227330"/>
                  <a:pt x="207010" y="228600"/>
                </a:cubicBezTo>
                <a:lnTo>
                  <a:pt x="207010" y="302260"/>
                </a:lnTo>
                <a:cubicBezTo>
                  <a:pt x="209550" y="313690"/>
                  <a:pt x="209550" y="299720"/>
                  <a:pt x="209550" y="283210"/>
                </a:cubicBezTo>
                <a:lnTo>
                  <a:pt x="209550" y="260350"/>
                </a:lnTo>
                <a:cubicBezTo>
                  <a:pt x="209550" y="252730"/>
                  <a:pt x="209550" y="251460"/>
                  <a:pt x="210820" y="252730"/>
                </a:cubicBezTo>
                <a:lnTo>
                  <a:pt x="210820" y="322580"/>
                </a:lnTo>
                <a:cubicBezTo>
                  <a:pt x="210820" y="340360"/>
                  <a:pt x="210820" y="354330"/>
                  <a:pt x="208280" y="368300"/>
                </a:cubicBezTo>
                <a:cubicBezTo>
                  <a:pt x="209550" y="408940"/>
                  <a:pt x="212090" y="433070"/>
                  <a:pt x="213360" y="472440"/>
                </a:cubicBezTo>
                <a:cubicBezTo>
                  <a:pt x="210820" y="467360"/>
                  <a:pt x="212090" y="421640"/>
                  <a:pt x="208280" y="433070"/>
                </a:cubicBezTo>
                <a:cubicBezTo>
                  <a:pt x="209550" y="495300"/>
                  <a:pt x="207010" y="547370"/>
                  <a:pt x="207010" y="588010"/>
                </a:cubicBezTo>
                <a:cubicBezTo>
                  <a:pt x="207010" y="627380"/>
                  <a:pt x="205740" y="680371"/>
                  <a:pt x="210820" y="704102"/>
                </a:cubicBezTo>
                <a:cubicBezTo>
                  <a:pt x="212090" y="651510"/>
                  <a:pt x="207010" y="605790"/>
                  <a:pt x="210820" y="549910"/>
                </a:cubicBezTo>
                <a:cubicBezTo>
                  <a:pt x="212090" y="568960"/>
                  <a:pt x="214630" y="596900"/>
                  <a:pt x="214630" y="628650"/>
                </a:cubicBezTo>
                <a:cubicBezTo>
                  <a:pt x="215900" y="679121"/>
                  <a:pt x="212090" y="735328"/>
                  <a:pt x="214630" y="769053"/>
                </a:cubicBezTo>
                <a:cubicBezTo>
                  <a:pt x="210820" y="801528"/>
                  <a:pt x="210820" y="905199"/>
                  <a:pt x="212090" y="972647"/>
                </a:cubicBezTo>
                <a:cubicBezTo>
                  <a:pt x="212090" y="978892"/>
                  <a:pt x="214630" y="1000126"/>
                  <a:pt x="214630" y="1011368"/>
                </a:cubicBezTo>
                <a:cubicBezTo>
                  <a:pt x="214630" y="1032601"/>
                  <a:pt x="212090" y="1101299"/>
                  <a:pt x="217170" y="1088808"/>
                </a:cubicBezTo>
                <a:cubicBezTo>
                  <a:pt x="220980" y="1085061"/>
                  <a:pt x="212090" y="1033850"/>
                  <a:pt x="217170" y="1025107"/>
                </a:cubicBezTo>
                <a:cubicBezTo>
                  <a:pt x="224790" y="1021360"/>
                  <a:pt x="217170" y="1077567"/>
                  <a:pt x="220980" y="1110042"/>
                </a:cubicBezTo>
                <a:cubicBezTo>
                  <a:pt x="218440" y="1093805"/>
                  <a:pt x="217170" y="1115038"/>
                  <a:pt x="217170" y="1152510"/>
                </a:cubicBezTo>
                <a:cubicBezTo>
                  <a:pt x="218440" y="1183736"/>
                  <a:pt x="222250" y="1127529"/>
                  <a:pt x="223520" y="1166249"/>
                </a:cubicBezTo>
                <a:cubicBezTo>
                  <a:pt x="218440" y="1171245"/>
                  <a:pt x="219710" y="1238694"/>
                  <a:pt x="214630" y="1241192"/>
                </a:cubicBezTo>
                <a:cubicBezTo>
                  <a:pt x="213360" y="1279912"/>
                  <a:pt x="217170" y="1282411"/>
                  <a:pt x="217170" y="1304893"/>
                </a:cubicBezTo>
                <a:cubicBezTo>
                  <a:pt x="217170" y="1304893"/>
                  <a:pt x="217170" y="1311139"/>
                  <a:pt x="215900" y="1317384"/>
                </a:cubicBezTo>
                <a:cubicBezTo>
                  <a:pt x="214630" y="1324878"/>
                  <a:pt x="214630" y="1333622"/>
                  <a:pt x="214630" y="1342365"/>
                </a:cubicBezTo>
                <a:lnTo>
                  <a:pt x="214630" y="1393576"/>
                </a:lnTo>
                <a:cubicBezTo>
                  <a:pt x="210820" y="1384832"/>
                  <a:pt x="209550" y="1408564"/>
                  <a:pt x="209550" y="1418557"/>
                </a:cubicBezTo>
                <a:cubicBezTo>
                  <a:pt x="209550" y="1424802"/>
                  <a:pt x="207010" y="1436043"/>
                  <a:pt x="209550" y="1443537"/>
                </a:cubicBezTo>
                <a:cubicBezTo>
                  <a:pt x="209550" y="1429798"/>
                  <a:pt x="210820" y="1423553"/>
                  <a:pt x="212090" y="1418557"/>
                </a:cubicBezTo>
                <a:lnTo>
                  <a:pt x="212090" y="1461024"/>
                </a:lnTo>
                <a:cubicBezTo>
                  <a:pt x="209550" y="1487254"/>
                  <a:pt x="207010" y="1505990"/>
                  <a:pt x="205740" y="1549706"/>
                </a:cubicBezTo>
                <a:cubicBezTo>
                  <a:pt x="209550" y="1650879"/>
                  <a:pt x="215900" y="1652128"/>
                  <a:pt x="219710" y="1750803"/>
                </a:cubicBezTo>
                <a:cubicBezTo>
                  <a:pt x="214630" y="1753301"/>
                  <a:pt x="213360" y="1784527"/>
                  <a:pt x="207010" y="1799516"/>
                </a:cubicBezTo>
                <a:cubicBezTo>
                  <a:pt x="203200" y="1913179"/>
                  <a:pt x="200660" y="2053072"/>
                  <a:pt x="199390" y="2154245"/>
                </a:cubicBezTo>
                <a:cubicBezTo>
                  <a:pt x="200660" y="2174229"/>
                  <a:pt x="201930" y="2204206"/>
                  <a:pt x="203200" y="2231685"/>
                </a:cubicBezTo>
                <a:cubicBezTo>
                  <a:pt x="199390" y="2260413"/>
                  <a:pt x="199390" y="2379073"/>
                  <a:pt x="201930" y="2422789"/>
                </a:cubicBezTo>
                <a:cubicBezTo>
                  <a:pt x="201930" y="2416544"/>
                  <a:pt x="203200" y="2407801"/>
                  <a:pt x="203200" y="2422789"/>
                </a:cubicBezTo>
                <a:cubicBezTo>
                  <a:pt x="198120" y="2502729"/>
                  <a:pt x="203200" y="2608897"/>
                  <a:pt x="201930" y="2727557"/>
                </a:cubicBezTo>
                <a:cubicBezTo>
                  <a:pt x="203200" y="2730055"/>
                  <a:pt x="205740" y="2726308"/>
                  <a:pt x="205740" y="2741296"/>
                </a:cubicBezTo>
                <a:cubicBezTo>
                  <a:pt x="205740" y="2781266"/>
                  <a:pt x="201930" y="2793756"/>
                  <a:pt x="201930" y="2842469"/>
                </a:cubicBezTo>
                <a:cubicBezTo>
                  <a:pt x="201930" y="2864952"/>
                  <a:pt x="204470" y="2893680"/>
                  <a:pt x="204470" y="2918661"/>
                </a:cubicBezTo>
                <a:cubicBezTo>
                  <a:pt x="203200" y="2917412"/>
                  <a:pt x="201930" y="2901174"/>
                  <a:pt x="201930" y="2918661"/>
                </a:cubicBezTo>
                <a:cubicBezTo>
                  <a:pt x="201930" y="2919910"/>
                  <a:pt x="204470" y="2934898"/>
                  <a:pt x="204470" y="2944891"/>
                </a:cubicBezTo>
                <a:lnTo>
                  <a:pt x="204470" y="2966124"/>
                </a:lnTo>
                <a:cubicBezTo>
                  <a:pt x="203200" y="2941144"/>
                  <a:pt x="201930" y="2982362"/>
                  <a:pt x="200660" y="2979864"/>
                </a:cubicBezTo>
                <a:cubicBezTo>
                  <a:pt x="200660" y="3006094"/>
                  <a:pt x="201930" y="3031075"/>
                  <a:pt x="203200" y="3034822"/>
                </a:cubicBezTo>
                <a:cubicBezTo>
                  <a:pt x="203200" y="3004845"/>
                  <a:pt x="203200" y="3001098"/>
                  <a:pt x="204470" y="2988607"/>
                </a:cubicBezTo>
                <a:cubicBezTo>
                  <a:pt x="203200" y="3067297"/>
                  <a:pt x="199390" y="3167221"/>
                  <a:pt x="204470" y="3249658"/>
                </a:cubicBezTo>
                <a:cubicBezTo>
                  <a:pt x="205740" y="3220930"/>
                  <a:pt x="201930" y="3149734"/>
                  <a:pt x="207010" y="3160976"/>
                </a:cubicBezTo>
                <a:cubicBezTo>
                  <a:pt x="208280" y="3252156"/>
                  <a:pt x="201930" y="3260899"/>
                  <a:pt x="200660" y="3363321"/>
                </a:cubicBezTo>
                <a:cubicBezTo>
                  <a:pt x="203200" y="3380808"/>
                  <a:pt x="209550" y="3430770"/>
                  <a:pt x="203200" y="3453252"/>
                </a:cubicBezTo>
                <a:cubicBezTo>
                  <a:pt x="203200" y="3433267"/>
                  <a:pt x="203200" y="3409536"/>
                  <a:pt x="200660" y="3414532"/>
                </a:cubicBezTo>
                <a:lnTo>
                  <a:pt x="200660" y="3445758"/>
                </a:lnTo>
                <a:cubicBezTo>
                  <a:pt x="199390" y="3438264"/>
                  <a:pt x="198120" y="3437015"/>
                  <a:pt x="196850" y="3449505"/>
                </a:cubicBezTo>
                <a:cubicBezTo>
                  <a:pt x="198120" y="3434517"/>
                  <a:pt x="198120" y="3408287"/>
                  <a:pt x="195580" y="3405789"/>
                </a:cubicBezTo>
                <a:cubicBezTo>
                  <a:pt x="194310" y="3414532"/>
                  <a:pt x="195580" y="3460747"/>
                  <a:pt x="193040" y="3450754"/>
                </a:cubicBezTo>
                <a:cubicBezTo>
                  <a:pt x="191770" y="3449505"/>
                  <a:pt x="193040" y="3424524"/>
                  <a:pt x="191770" y="3407038"/>
                </a:cubicBezTo>
                <a:cubicBezTo>
                  <a:pt x="190500" y="3408287"/>
                  <a:pt x="189230" y="3412034"/>
                  <a:pt x="189230" y="3418279"/>
                </a:cubicBezTo>
                <a:lnTo>
                  <a:pt x="189230" y="3260899"/>
                </a:lnTo>
                <a:cubicBezTo>
                  <a:pt x="189230" y="3153481"/>
                  <a:pt x="193040" y="3057305"/>
                  <a:pt x="187960" y="2993603"/>
                </a:cubicBezTo>
                <a:cubicBezTo>
                  <a:pt x="193040" y="3007343"/>
                  <a:pt x="191770" y="2898676"/>
                  <a:pt x="189230" y="2892431"/>
                </a:cubicBezTo>
                <a:cubicBezTo>
                  <a:pt x="186690" y="2949887"/>
                  <a:pt x="184150" y="2872446"/>
                  <a:pt x="182880" y="2853710"/>
                </a:cubicBezTo>
                <a:cubicBezTo>
                  <a:pt x="177800" y="2837473"/>
                  <a:pt x="181610" y="2894929"/>
                  <a:pt x="177800" y="2878691"/>
                </a:cubicBezTo>
                <a:cubicBezTo>
                  <a:pt x="179070" y="2852461"/>
                  <a:pt x="177800" y="2824982"/>
                  <a:pt x="179070" y="2802499"/>
                </a:cubicBezTo>
                <a:cubicBezTo>
                  <a:pt x="179070" y="2797503"/>
                  <a:pt x="182880" y="2797503"/>
                  <a:pt x="182880" y="2790009"/>
                </a:cubicBezTo>
                <a:cubicBezTo>
                  <a:pt x="185420" y="2760032"/>
                  <a:pt x="181610" y="2721312"/>
                  <a:pt x="185420" y="2713817"/>
                </a:cubicBezTo>
                <a:cubicBezTo>
                  <a:pt x="189230" y="2755036"/>
                  <a:pt x="185420" y="2806247"/>
                  <a:pt x="182880" y="2827480"/>
                </a:cubicBezTo>
                <a:cubicBezTo>
                  <a:pt x="185420" y="2839971"/>
                  <a:pt x="184150" y="2879940"/>
                  <a:pt x="189230" y="2867450"/>
                </a:cubicBezTo>
                <a:cubicBezTo>
                  <a:pt x="187960" y="2831227"/>
                  <a:pt x="190500" y="2834975"/>
                  <a:pt x="190500" y="2803749"/>
                </a:cubicBezTo>
                <a:cubicBezTo>
                  <a:pt x="190500" y="2787511"/>
                  <a:pt x="187960" y="2791258"/>
                  <a:pt x="187960" y="2777519"/>
                </a:cubicBezTo>
                <a:cubicBezTo>
                  <a:pt x="191770" y="2642622"/>
                  <a:pt x="186690" y="2546445"/>
                  <a:pt x="189230" y="2382820"/>
                </a:cubicBezTo>
                <a:cubicBezTo>
                  <a:pt x="189230" y="2365333"/>
                  <a:pt x="186690" y="2370330"/>
                  <a:pt x="186690" y="2356590"/>
                </a:cubicBezTo>
                <a:cubicBezTo>
                  <a:pt x="190500" y="2314123"/>
                  <a:pt x="189230" y="2309126"/>
                  <a:pt x="187960" y="2255417"/>
                </a:cubicBezTo>
                <a:cubicBezTo>
                  <a:pt x="186690" y="2157992"/>
                  <a:pt x="190500" y="2043079"/>
                  <a:pt x="185420" y="2013102"/>
                </a:cubicBezTo>
                <a:cubicBezTo>
                  <a:pt x="189230" y="1979378"/>
                  <a:pt x="184150" y="1945654"/>
                  <a:pt x="185420" y="1898190"/>
                </a:cubicBezTo>
                <a:cubicBezTo>
                  <a:pt x="179070" y="1904435"/>
                  <a:pt x="184150" y="1871960"/>
                  <a:pt x="180340" y="1859470"/>
                </a:cubicBezTo>
                <a:cubicBezTo>
                  <a:pt x="180340" y="1861968"/>
                  <a:pt x="176530" y="1885700"/>
                  <a:pt x="176530" y="1858221"/>
                </a:cubicBezTo>
                <a:cubicBezTo>
                  <a:pt x="177800" y="1819500"/>
                  <a:pt x="175260" y="1808259"/>
                  <a:pt x="179070" y="1782029"/>
                </a:cubicBezTo>
                <a:cubicBezTo>
                  <a:pt x="185420" y="1782029"/>
                  <a:pt x="176530" y="1846979"/>
                  <a:pt x="182880" y="1846979"/>
                </a:cubicBezTo>
                <a:cubicBezTo>
                  <a:pt x="182880" y="1777033"/>
                  <a:pt x="184150" y="1760795"/>
                  <a:pt x="182880" y="1694596"/>
                </a:cubicBezTo>
                <a:cubicBezTo>
                  <a:pt x="184150" y="1697094"/>
                  <a:pt x="185420" y="1714581"/>
                  <a:pt x="185420" y="1682105"/>
                </a:cubicBezTo>
                <a:cubicBezTo>
                  <a:pt x="182880" y="1639638"/>
                  <a:pt x="181610" y="1708335"/>
                  <a:pt x="179070" y="1693347"/>
                </a:cubicBezTo>
                <a:cubicBezTo>
                  <a:pt x="177800" y="1652128"/>
                  <a:pt x="172720" y="1683354"/>
                  <a:pt x="172720" y="1667117"/>
                </a:cubicBezTo>
                <a:cubicBezTo>
                  <a:pt x="175260" y="1638389"/>
                  <a:pt x="176530" y="1648381"/>
                  <a:pt x="179070" y="1655875"/>
                </a:cubicBezTo>
                <a:cubicBezTo>
                  <a:pt x="179070" y="1624649"/>
                  <a:pt x="179070" y="1593423"/>
                  <a:pt x="181610" y="1592174"/>
                </a:cubicBezTo>
                <a:cubicBezTo>
                  <a:pt x="181610" y="1625898"/>
                  <a:pt x="181610" y="1655875"/>
                  <a:pt x="185420" y="1643385"/>
                </a:cubicBezTo>
                <a:cubicBezTo>
                  <a:pt x="186690" y="1610910"/>
                  <a:pt x="182880" y="1597170"/>
                  <a:pt x="182880" y="1565944"/>
                </a:cubicBezTo>
                <a:cubicBezTo>
                  <a:pt x="182880" y="1532220"/>
                  <a:pt x="186690" y="1488503"/>
                  <a:pt x="181610" y="1477262"/>
                </a:cubicBezTo>
                <a:cubicBezTo>
                  <a:pt x="180340" y="1513484"/>
                  <a:pt x="184150" y="1584680"/>
                  <a:pt x="177800" y="1565944"/>
                </a:cubicBezTo>
                <a:cubicBezTo>
                  <a:pt x="179070" y="1509737"/>
                  <a:pt x="179070" y="1449783"/>
                  <a:pt x="176530" y="1387330"/>
                </a:cubicBezTo>
                <a:cubicBezTo>
                  <a:pt x="181610" y="1421055"/>
                  <a:pt x="176530" y="1341116"/>
                  <a:pt x="179070" y="1311139"/>
                </a:cubicBezTo>
                <a:cubicBezTo>
                  <a:pt x="177800" y="1278663"/>
                  <a:pt x="172720" y="1321131"/>
                  <a:pt x="172720" y="1297399"/>
                </a:cubicBezTo>
                <a:cubicBezTo>
                  <a:pt x="171450" y="1236196"/>
                  <a:pt x="179070" y="1266173"/>
                  <a:pt x="176530" y="1208717"/>
                </a:cubicBezTo>
                <a:cubicBezTo>
                  <a:pt x="176530" y="1165000"/>
                  <a:pt x="171450" y="1241192"/>
                  <a:pt x="172720" y="1182487"/>
                </a:cubicBezTo>
                <a:cubicBezTo>
                  <a:pt x="173990" y="1155008"/>
                  <a:pt x="177800" y="1202472"/>
                  <a:pt x="179070" y="1157506"/>
                </a:cubicBezTo>
                <a:cubicBezTo>
                  <a:pt x="179070" y="1172495"/>
                  <a:pt x="179070" y="1187483"/>
                  <a:pt x="181610" y="1183736"/>
                </a:cubicBezTo>
                <a:cubicBezTo>
                  <a:pt x="180340" y="1141268"/>
                  <a:pt x="184150" y="1066326"/>
                  <a:pt x="180340" y="1043843"/>
                </a:cubicBezTo>
                <a:cubicBezTo>
                  <a:pt x="176530" y="1072571"/>
                  <a:pt x="182880" y="1142517"/>
                  <a:pt x="177800" y="1145016"/>
                </a:cubicBezTo>
                <a:cubicBezTo>
                  <a:pt x="179070" y="1080065"/>
                  <a:pt x="177800" y="1041345"/>
                  <a:pt x="172720" y="1030103"/>
                </a:cubicBezTo>
                <a:cubicBezTo>
                  <a:pt x="173990" y="940172"/>
                  <a:pt x="172720" y="886463"/>
                  <a:pt x="173990" y="789038"/>
                </a:cubicBezTo>
                <a:cubicBezTo>
                  <a:pt x="175260" y="789038"/>
                  <a:pt x="175260" y="799030"/>
                  <a:pt x="176530" y="802777"/>
                </a:cubicBezTo>
                <a:cubicBezTo>
                  <a:pt x="175260" y="741574"/>
                  <a:pt x="179070" y="721589"/>
                  <a:pt x="177800" y="662884"/>
                </a:cubicBezTo>
                <a:cubicBezTo>
                  <a:pt x="180340" y="666631"/>
                  <a:pt x="180340" y="684118"/>
                  <a:pt x="181610" y="689114"/>
                </a:cubicBezTo>
                <a:lnTo>
                  <a:pt x="181610" y="612140"/>
                </a:lnTo>
                <a:cubicBezTo>
                  <a:pt x="177800" y="629920"/>
                  <a:pt x="173990" y="613410"/>
                  <a:pt x="175260" y="558800"/>
                </a:cubicBezTo>
                <a:lnTo>
                  <a:pt x="181610" y="560070"/>
                </a:lnTo>
                <a:lnTo>
                  <a:pt x="181610" y="443230"/>
                </a:lnTo>
                <a:cubicBezTo>
                  <a:pt x="181610" y="411480"/>
                  <a:pt x="184150" y="347980"/>
                  <a:pt x="179070" y="351790"/>
                </a:cubicBezTo>
                <a:cubicBezTo>
                  <a:pt x="177800" y="394970"/>
                  <a:pt x="180340" y="472440"/>
                  <a:pt x="177800" y="494030"/>
                </a:cubicBezTo>
                <a:cubicBezTo>
                  <a:pt x="177800" y="421640"/>
                  <a:pt x="173990" y="478790"/>
                  <a:pt x="172720" y="505460"/>
                </a:cubicBezTo>
                <a:cubicBezTo>
                  <a:pt x="166370" y="474980"/>
                  <a:pt x="170180" y="473710"/>
                  <a:pt x="171450" y="427990"/>
                </a:cubicBezTo>
                <a:cubicBezTo>
                  <a:pt x="176530" y="403860"/>
                  <a:pt x="173990" y="402590"/>
                  <a:pt x="175260" y="374650"/>
                </a:cubicBezTo>
                <a:close/>
                <a:moveTo>
                  <a:pt x="218440" y="1392327"/>
                </a:moveTo>
                <a:cubicBezTo>
                  <a:pt x="217170" y="1402319"/>
                  <a:pt x="217170" y="1414809"/>
                  <a:pt x="217170" y="1431047"/>
                </a:cubicBezTo>
                <a:cubicBezTo>
                  <a:pt x="215900" y="1428549"/>
                  <a:pt x="215900" y="1422304"/>
                  <a:pt x="214630" y="1411062"/>
                </a:cubicBezTo>
                <a:cubicBezTo>
                  <a:pt x="214630" y="1417308"/>
                  <a:pt x="214630" y="1423553"/>
                  <a:pt x="213360" y="1428549"/>
                </a:cubicBezTo>
                <a:lnTo>
                  <a:pt x="213360" y="1417308"/>
                </a:lnTo>
                <a:cubicBezTo>
                  <a:pt x="214630" y="1406066"/>
                  <a:pt x="218440" y="1361100"/>
                  <a:pt x="218440" y="1392327"/>
                </a:cubicBezTo>
                <a:close/>
                <a:moveTo>
                  <a:pt x="208280" y="3859192"/>
                </a:moveTo>
                <a:cubicBezTo>
                  <a:pt x="208280" y="3904158"/>
                  <a:pt x="207010" y="3932886"/>
                  <a:pt x="203200" y="3944127"/>
                </a:cubicBezTo>
                <a:cubicBezTo>
                  <a:pt x="203200" y="3906656"/>
                  <a:pt x="204470" y="3879177"/>
                  <a:pt x="205740" y="3855445"/>
                </a:cubicBezTo>
                <a:cubicBezTo>
                  <a:pt x="207010" y="3856694"/>
                  <a:pt x="208280" y="3856694"/>
                  <a:pt x="208280" y="3859192"/>
                </a:cubicBezTo>
                <a:close/>
                <a:moveTo>
                  <a:pt x="208280" y="3287129"/>
                </a:moveTo>
                <a:lnTo>
                  <a:pt x="208280" y="3350831"/>
                </a:lnTo>
                <a:cubicBezTo>
                  <a:pt x="203200" y="3362072"/>
                  <a:pt x="203200" y="3273390"/>
                  <a:pt x="208280" y="3287129"/>
                </a:cubicBezTo>
                <a:close/>
                <a:moveTo>
                  <a:pt x="208280" y="2090543"/>
                </a:moveTo>
                <a:cubicBezTo>
                  <a:pt x="205740" y="2078053"/>
                  <a:pt x="205740" y="2050574"/>
                  <a:pt x="205740" y="2013102"/>
                </a:cubicBezTo>
                <a:cubicBezTo>
                  <a:pt x="208280" y="2043079"/>
                  <a:pt x="208280" y="1998114"/>
                  <a:pt x="212090" y="2000612"/>
                </a:cubicBezTo>
                <a:lnTo>
                  <a:pt x="212090" y="2046827"/>
                </a:lnTo>
                <a:cubicBezTo>
                  <a:pt x="209550" y="2058068"/>
                  <a:pt x="207010" y="2063064"/>
                  <a:pt x="208280" y="2090543"/>
                </a:cubicBezTo>
                <a:close/>
                <a:moveTo>
                  <a:pt x="200660" y="4201431"/>
                </a:moveTo>
                <a:lnTo>
                  <a:pt x="200660" y="4208925"/>
                </a:lnTo>
                <a:cubicBezTo>
                  <a:pt x="200660" y="4208925"/>
                  <a:pt x="199390" y="4211423"/>
                  <a:pt x="199390" y="4217668"/>
                </a:cubicBezTo>
                <a:cubicBezTo>
                  <a:pt x="199390" y="4248894"/>
                  <a:pt x="201930" y="4248894"/>
                  <a:pt x="203200" y="4271378"/>
                </a:cubicBezTo>
                <a:lnTo>
                  <a:pt x="203200" y="4297607"/>
                </a:lnTo>
                <a:cubicBezTo>
                  <a:pt x="201930" y="4287615"/>
                  <a:pt x="200660" y="4308849"/>
                  <a:pt x="199390" y="4306351"/>
                </a:cubicBezTo>
                <a:cubicBezTo>
                  <a:pt x="199390" y="4300106"/>
                  <a:pt x="200660" y="4262634"/>
                  <a:pt x="199390" y="4261385"/>
                </a:cubicBezTo>
                <a:cubicBezTo>
                  <a:pt x="199390" y="4281370"/>
                  <a:pt x="198120" y="4282619"/>
                  <a:pt x="196850" y="4286366"/>
                </a:cubicBezTo>
                <a:cubicBezTo>
                  <a:pt x="196850" y="4275125"/>
                  <a:pt x="195580" y="4263883"/>
                  <a:pt x="195580" y="4252642"/>
                </a:cubicBezTo>
                <a:cubicBezTo>
                  <a:pt x="195580" y="4211423"/>
                  <a:pt x="195580" y="4167707"/>
                  <a:pt x="194310" y="4125239"/>
                </a:cubicBezTo>
                <a:cubicBezTo>
                  <a:pt x="195580" y="4074028"/>
                  <a:pt x="195580" y="3992840"/>
                  <a:pt x="199390" y="3970358"/>
                </a:cubicBezTo>
                <a:cubicBezTo>
                  <a:pt x="199390" y="3982848"/>
                  <a:pt x="200660" y="3995338"/>
                  <a:pt x="200660" y="4004081"/>
                </a:cubicBezTo>
                <a:lnTo>
                  <a:pt x="200660" y="3997837"/>
                </a:lnTo>
                <a:cubicBezTo>
                  <a:pt x="200660" y="4031561"/>
                  <a:pt x="200660" y="4066534"/>
                  <a:pt x="199390" y="4099009"/>
                </a:cubicBezTo>
                <a:cubicBezTo>
                  <a:pt x="201930" y="4127737"/>
                  <a:pt x="203200" y="4084020"/>
                  <a:pt x="203200" y="4112748"/>
                </a:cubicBezTo>
                <a:cubicBezTo>
                  <a:pt x="203200" y="4140228"/>
                  <a:pt x="200660" y="4156465"/>
                  <a:pt x="200660" y="4201431"/>
                </a:cubicBezTo>
                <a:close/>
                <a:moveTo>
                  <a:pt x="195580" y="3694318"/>
                </a:moveTo>
                <a:cubicBezTo>
                  <a:pt x="196850" y="3701813"/>
                  <a:pt x="196850" y="3718050"/>
                  <a:pt x="196850" y="3738035"/>
                </a:cubicBezTo>
                <a:cubicBezTo>
                  <a:pt x="195580" y="3734288"/>
                  <a:pt x="195580" y="3746778"/>
                  <a:pt x="195580" y="3760518"/>
                </a:cubicBezTo>
                <a:cubicBezTo>
                  <a:pt x="194310" y="3756771"/>
                  <a:pt x="195580" y="3701813"/>
                  <a:pt x="195580" y="3694318"/>
                </a:cubicBezTo>
                <a:close/>
                <a:moveTo>
                  <a:pt x="184150" y="3409536"/>
                </a:moveTo>
                <a:cubicBezTo>
                  <a:pt x="185420" y="3412034"/>
                  <a:pt x="186690" y="3407038"/>
                  <a:pt x="186690" y="3397045"/>
                </a:cubicBezTo>
                <a:cubicBezTo>
                  <a:pt x="187960" y="3389551"/>
                  <a:pt x="187960" y="3485727"/>
                  <a:pt x="184150" y="3473237"/>
                </a:cubicBezTo>
                <a:cubicBezTo>
                  <a:pt x="185420" y="3434517"/>
                  <a:pt x="185420" y="3449505"/>
                  <a:pt x="184150" y="3409536"/>
                </a:cubicBezTo>
                <a:close/>
                <a:moveTo>
                  <a:pt x="187960" y="3207190"/>
                </a:moveTo>
                <a:cubicBezTo>
                  <a:pt x="186690" y="3205941"/>
                  <a:pt x="186690" y="3203443"/>
                  <a:pt x="186690" y="3200945"/>
                </a:cubicBezTo>
                <a:lnTo>
                  <a:pt x="186690" y="3183459"/>
                </a:lnTo>
                <a:lnTo>
                  <a:pt x="189230" y="3183459"/>
                </a:lnTo>
                <a:lnTo>
                  <a:pt x="189230" y="3157229"/>
                </a:lnTo>
                <a:cubicBezTo>
                  <a:pt x="190500" y="3183459"/>
                  <a:pt x="187960" y="3189704"/>
                  <a:pt x="187960" y="3207190"/>
                </a:cubicBezTo>
                <a:close/>
                <a:moveTo>
                  <a:pt x="186690" y="3067297"/>
                </a:moveTo>
                <a:lnTo>
                  <a:pt x="186690" y="3071044"/>
                </a:lnTo>
                <a:lnTo>
                  <a:pt x="186690" y="3067297"/>
                </a:lnTo>
                <a:close/>
                <a:moveTo>
                  <a:pt x="182880" y="2289142"/>
                </a:moveTo>
                <a:cubicBezTo>
                  <a:pt x="180340" y="2276651"/>
                  <a:pt x="180340" y="2249172"/>
                  <a:pt x="180340" y="2212950"/>
                </a:cubicBezTo>
                <a:lnTo>
                  <a:pt x="185420" y="2214199"/>
                </a:lnTo>
                <a:cubicBezTo>
                  <a:pt x="186690" y="2251670"/>
                  <a:pt x="182880" y="2252919"/>
                  <a:pt x="182880" y="2289142"/>
                </a:cubicBezTo>
                <a:close/>
                <a:moveTo>
                  <a:pt x="123190" y="2886186"/>
                </a:moveTo>
                <a:lnTo>
                  <a:pt x="123190" y="2891182"/>
                </a:lnTo>
                <a:cubicBezTo>
                  <a:pt x="123190" y="2899925"/>
                  <a:pt x="123190" y="2916163"/>
                  <a:pt x="121920" y="2927404"/>
                </a:cubicBezTo>
                <a:lnTo>
                  <a:pt x="121920" y="2914914"/>
                </a:lnTo>
                <a:lnTo>
                  <a:pt x="121920" y="2906170"/>
                </a:lnTo>
                <a:cubicBezTo>
                  <a:pt x="123190" y="2899925"/>
                  <a:pt x="123190" y="2892431"/>
                  <a:pt x="123190" y="2886186"/>
                </a:cubicBezTo>
                <a:close/>
                <a:moveTo>
                  <a:pt x="121920" y="2877442"/>
                </a:moveTo>
                <a:lnTo>
                  <a:pt x="121920" y="2896178"/>
                </a:lnTo>
                <a:cubicBezTo>
                  <a:pt x="120650" y="2891182"/>
                  <a:pt x="120650" y="2887435"/>
                  <a:pt x="121920" y="2877442"/>
                </a:cubicBezTo>
                <a:close/>
                <a:moveTo>
                  <a:pt x="107950" y="2989856"/>
                </a:moveTo>
                <a:cubicBezTo>
                  <a:pt x="105410" y="3001098"/>
                  <a:pt x="104140" y="3014837"/>
                  <a:pt x="101600" y="3022332"/>
                </a:cubicBezTo>
                <a:lnTo>
                  <a:pt x="101600" y="2988607"/>
                </a:lnTo>
                <a:cubicBezTo>
                  <a:pt x="102870" y="2986109"/>
                  <a:pt x="105410" y="2991105"/>
                  <a:pt x="107950" y="2989856"/>
                </a:cubicBezTo>
                <a:close/>
                <a:moveTo>
                  <a:pt x="100330" y="2951136"/>
                </a:moveTo>
                <a:lnTo>
                  <a:pt x="100330" y="2876193"/>
                </a:lnTo>
                <a:cubicBezTo>
                  <a:pt x="101600" y="2873695"/>
                  <a:pt x="101600" y="2873695"/>
                  <a:pt x="102870" y="2874944"/>
                </a:cubicBezTo>
                <a:cubicBezTo>
                  <a:pt x="102870" y="2896178"/>
                  <a:pt x="104140" y="2908668"/>
                  <a:pt x="105410" y="2913665"/>
                </a:cubicBezTo>
                <a:cubicBezTo>
                  <a:pt x="105410" y="2932400"/>
                  <a:pt x="104140" y="2952385"/>
                  <a:pt x="100330" y="2951136"/>
                </a:cubicBezTo>
                <a:close/>
                <a:moveTo>
                  <a:pt x="105410" y="2429035"/>
                </a:moveTo>
                <a:cubicBezTo>
                  <a:pt x="101600" y="2404054"/>
                  <a:pt x="106680" y="2374077"/>
                  <a:pt x="104140" y="2340352"/>
                </a:cubicBezTo>
                <a:cubicBezTo>
                  <a:pt x="109220" y="2341602"/>
                  <a:pt x="107950" y="2412797"/>
                  <a:pt x="105410" y="2429035"/>
                </a:cubicBezTo>
                <a:close/>
                <a:moveTo>
                  <a:pt x="92710" y="1113789"/>
                </a:moveTo>
                <a:cubicBezTo>
                  <a:pt x="93980" y="1115038"/>
                  <a:pt x="95250" y="1116288"/>
                  <a:pt x="95250" y="1130027"/>
                </a:cubicBezTo>
                <a:cubicBezTo>
                  <a:pt x="96520" y="1173744"/>
                  <a:pt x="93980" y="1197475"/>
                  <a:pt x="96520" y="1219958"/>
                </a:cubicBezTo>
                <a:cubicBezTo>
                  <a:pt x="96520" y="1204970"/>
                  <a:pt x="96520" y="1189981"/>
                  <a:pt x="99060" y="1194977"/>
                </a:cubicBezTo>
                <a:cubicBezTo>
                  <a:pt x="99060" y="1238694"/>
                  <a:pt x="96520" y="1263675"/>
                  <a:pt x="95250" y="1296150"/>
                </a:cubicBezTo>
                <a:cubicBezTo>
                  <a:pt x="99060" y="1353606"/>
                  <a:pt x="97790" y="1394825"/>
                  <a:pt x="95250" y="1448534"/>
                </a:cubicBezTo>
                <a:cubicBezTo>
                  <a:pt x="96520" y="1449783"/>
                  <a:pt x="97790" y="1452281"/>
                  <a:pt x="97790" y="1474764"/>
                </a:cubicBezTo>
                <a:cubicBezTo>
                  <a:pt x="97790" y="1494748"/>
                  <a:pt x="93980" y="1484756"/>
                  <a:pt x="95250" y="1512235"/>
                </a:cubicBezTo>
                <a:cubicBezTo>
                  <a:pt x="101600" y="1505990"/>
                  <a:pt x="96520" y="1557201"/>
                  <a:pt x="96520" y="1563446"/>
                </a:cubicBezTo>
                <a:cubicBezTo>
                  <a:pt x="96520" y="1565944"/>
                  <a:pt x="99060" y="1597170"/>
                  <a:pt x="99060" y="1602166"/>
                </a:cubicBezTo>
                <a:cubicBezTo>
                  <a:pt x="99060" y="1625898"/>
                  <a:pt x="96520" y="1642136"/>
                  <a:pt x="99060" y="1653377"/>
                </a:cubicBezTo>
                <a:cubicBezTo>
                  <a:pt x="101600" y="1665868"/>
                  <a:pt x="104140" y="1615906"/>
                  <a:pt x="104140" y="1654626"/>
                </a:cubicBezTo>
                <a:cubicBezTo>
                  <a:pt x="104140" y="1667117"/>
                  <a:pt x="105410" y="1669615"/>
                  <a:pt x="105410" y="1679607"/>
                </a:cubicBezTo>
                <a:cubicBezTo>
                  <a:pt x="101600" y="1709584"/>
                  <a:pt x="99060" y="1640887"/>
                  <a:pt x="97790" y="1690849"/>
                </a:cubicBezTo>
                <a:cubicBezTo>
                  <a:pt x="97790" y="1662121"/>
                  <a:pt x="97790" y="1643385"/>
                  <a:pt x="95250" y="1639638"/>
                </a:cubicBezTo>
                <a:cubicBezTo>
                  <a:pt x="96520" y="1663370"/>
                  <a:pt x="93980" y="1705837"/>
                  <a:pt x="95250" y="1728320"/>
                </a:cubicBezTo>
                <a:cubicBezTo>
                  <a:pt x="96520" y="1738312"/>
                  <a:pt x="97790" y="1723324"/>
                  <a:pt x="97790" y="1742059"/>
                </a:cubicBezTo>
                <a:cubicBezTo>
                  <a:pt x="97790" y="1764542"/>
                  <a:pt x="96520" y="1785776"/>
                  <a:pt x="96520" y="1793270"/>
                </a:cubicBezTo>
                <a:cubicBezTo>
                  <a:pt x="96520" y="1815753"/>
                  <a:pt x="97790" y="1836987"/>
                  <a:pt x="97790" y="1856972"/>
                </a:cubicBezTo>
                <a:cubicBezTo>
                  <a:pt x="97790" y="1896941"/>
                  <a:pt x="95250" y="1940658"/>
                  <a:pt x="95250" y="1983125"/>
                </a:cubicBezTo>
                <a:cubicBezTo>
                  <a:pt x="95250" y="1945654"/>
                  <a:pt x="93980" y="1909432"/>
                  <a:pt x="93980" y="1873209"/>
                </a:cubicBezTo>
                <a:cubicBezTo>
                  <a:pt x="93980" y="1850726"/>
                  <a:pt x="95250" y="1846979"/>
                  <a:pt x="95250" y="1825745"/>
                </a:cubicBezTo>
                <a:cubicBezTo>
                  <a:pt x="95250" y="1802014"/>
                  <a:pt x="93980" y="1784527"/>
                  <a:pt x="93980" y="1765791"/>
                </a:cubicBezTo>
                <a:cubicBezTo>
                  <a:pt x="91440" y="1538465"/>
                  <a:pt x="91440" y="1314886"/>
                  <a:pt x="92710" y="1113789"/>
                </a:cubicBezTo>
                <a:close/>
                <a:moveTo>
                  <a:pt x="96520" y="2083049"/>
                </a:moveTo>
                <a:lnTo>
                  <a:pt x="96520" y="2024344"/>
                </a:lnTo>
                <a:cubicBezTo>
                  <a:pt x="96520" y="2010604"/>
                  <a:pt x="97790" y="1993118"/>
                  <a:pt x="97790" y="1996865"/>
                </a:cubicBezTo>
                <a:cubicBezTo>
                  <a:pt x="99060" y="2021846"/>
                  <a:pt x="97790" y="2048076"/>
                  <a:pt x="96520" y="2083049"/>
                </a:cubicBezTo>
                <a:close/>
                <a:moveTo>
                  <a:pt x="96520" y="2135509"/>
                </a:moveTo>
                <a:lnTo>
                  <a:pt x="96520" y="2141754"/>
                </a:lnTo>
                <a:lnTo>
                  <a:pt x="96520" y="2129264"/>
                </a:lnTo>
                <a:lnTo>
                  <a:pt x="96520" y="2135509"/>
                </a:lnTo>
                <a:close/>
                <a:moveTo>
                  <a:pt x="96520" y="7087976"/>
                </a:moveTo>
                <a:lnTo>
                  <a:pt x="96520" y="7104213"/>
                </a:lnTo>
                <a:lnTo>
                  <a:pt x="96520" y="7085478"/>
                </a:lnTo>
                <a:cubicBezTo>
                  <a:pt x="95250" y="7085478"/>
                  <a:pt x="96520" y="7086727"/>
                  <a:pt x="96520" y="7087976"/>
                </a:cubicBezTo>
                <a:close/>
                <a:moveTo>
                  <a:pt x="99060" y="2225440"/>
                </a:moveTo>
                <a:cubicBezTo>
                  <a:pt x="99060" y="2225440"/>
                  <a:pt x="99060" y="2231686"/>
                  <a:pt x="97790" y="2237931"/>
                </a:cubicBezTo>
                <a:lnTo>
                  <a:pt x="97790" y="2240429"/>
                </a:lnTo>
                <a:lnTo>
                  <a:pt x="97790" y="2197961"/>
                </a:lnTo>
                <a:cubicBezTo>
                  <a:pt x="97790" y="2207954"/>
                  <a:pt x="99060" y="2216697"/>
                  <a:pt x="99060" y="2225440"/>
                </a:cubicBezTo>
                <a:close/>
                <a:moveTo>
                  <a:pt x="95250" y="6906864"/>
                </a:moveTo>
                <a:cubicBezTo>
                  <a:pt x="95250" y="6925600"/>
                  <a:pt x="93980" y="6944335"/>
                  <a:pt x="93980" y="6959324"/>
                </a:cubicBezTo>
                <a:cubicBezTo>
                  <a:pt x="93980" y="6960573"/>
                  <a:pt x="93980" y="6959324"/>
                  <a:pt x="92710" y="6959324"/>
                </a:cubicBezTo>
                <a:cubicBezTo>
                  <a:pt x="92710" y="6955577"/>
                  <a:pt x="92710" y="6951830"/>
                  <a:pt x="93980" y="6949332"/>
                </a:cubicBezTo>
                <a:cubicBezTo>
                  <a:pt x="93980" y="6928098"/>
                  <a:pt x="92710" y="6914359"/>
                  <a:pt x="92710" y="6884382"/>
                </a:cubicBezTo>
                <a:cubicBezTo>
                  <a:pt x="93980" y="6876888"/>
                  <a:pt x="95250" y="6871891"/>
                  <a:pt x="96520" y="6871891"/>
                </a:cubicBezTo>
                <a:cubicBezTo>
                  <a:pt x="96520" y="6881883"/>
                  <a:pt x="95250" y="6878136"/>
                  <a:pt x="95250" y="6894374"/>
                </a:cubicBezTo>
                <a:cubicBezTo>
                  <a:pt x="92710" y="6910612"/>
                  <a:pt x="93980" y="6915608"/>
                  <a:pt x="95250" y="6906864"/>
                </a:cubicBezTo>
                <a:close/>
                <a:moveTo>
                  <a:pt x="90170" y="6855653"/>
                </a:moveTo>
                <a:lnTo>
                  <a:pt x="90170" y="6809439"/>
                </a:lnTo>
                <a:cubicBezTo>
                  <a:pt x="90170" y="6811937"/>
                  <a:pt x="91440" y="6813186"/>
                  <a:pt x="91440" y="6814435"/>
                </a:cubicBezTo>
                <a:lnTo>
                  <a:pt x="91440" y="6858151"/>
                </a:lnTo>
                <a:cubicBezTo>
                  <a:pt x="91440" y="6856903"/>
                  <a:pt x="91440" y="6856903"/>
                  <a:pt x="90170" y="6855653"/>
                </a:cubicBezTo>
                <a:close/>
                <a:moveTo>
                  <a:pt x="91440" y="6886880"/>
                </a:moveTo>
                <a:lnTo>
                  <a:pt x="91440" y="6946834"/>
                </a:lnTo>
                <a:cubicBezTo>
                  <a:pt x="90170" y="6935592"/>
                  <a:pt x="90170" y="6921853"/>
                  <a:pt x="88900" y="6944336"/>
                </a:cubicBezTo>
                <a:cubicBezTo>
                  <a:pt x="87630" y="6939340"/>
                  <a:pt x="88900" y="6908114"/>
                  <a:pt x="91440" y="6886880"/>
                </a:cubicBezTo>
                <a:close/>
                <a:moveTo>
                  <a:pt x="80010" y="5033295"/>
                </a:moveTo>
                <a:lnTo>
                  <a:pt x="80010" y="5047035"/>
                </a:lnTo>
                <a:cubicBezTo>
                  <a:pt x="80010" y="5050782"/>
                  <a:pt x="80010" y="5053280"/>
                  <a:pt x="78740" y="5054529"/>
                </a:cubicBezTo>
                <a:cubicBezTo>
                  <a:pt x="80010" y="5047035"/>
                  <a:pt x="80010" y="5039541"/>
                  <a:pt x="80010" y="5033295"/>
                </a:cubicBezTo>
                <a:close/>
                <a:moveTo>
                  <a:pt x="74930" y="6086241"/>
                </a:moveTo>
                <a:cubicBezTo>
                  <a:pt x="76200" y="6028785"/>
                  <a:pt x="77470" y="5975076"/>
                  <a:pt x="77470" y="5918869"/>
                </a:cubicBezTo>
                <a:cubicBezTo>
                  <a:pt x="78740" y="5731512"/>
                  <a:pt x="77470" y="5491695"/>
                  <a:pt x="78740" y="5355549"/>
                </a:cubicBezTo>
                <a:lnTo>
                  <a:pt x="78740" y="5110736"/>
                </a:lnTo>
                <a:cubicBezTo>
                  <a:pt x="80010" y="5119480"/>
                  <a:pt x="82550" y="5130721"/>
                  <a:pt x="82550" y="5149457"/>
                </a:cubicBezTo>
                <a:cubicBezTo>
                  <a:pt x="82550" y="5164446"/>
                  <a:pt x="82550" y="5180683"/>
                  <a:pt x="83820" y="5186928"/>
                </a:cubicBezTo>
                <a:cubicBezTo>
                  <a:pt x="83820" y="5236890"/>
                  <a:pt x="85090" y="5286852"/>
                  <a:pt x="85090" y="5336814"/>
                </a:cubicBezTo>
                <a:cubicBezTo>
                  <a:pt x="83820" y="5341810"/>
                  <a:pt x="82550" y="5355549"/>
                  <a:pt x="82550" y="5375534"/>
                </a:cubicBezTo>
                <a:lnTo>
                  <a:pt x="85090" y="5375534"/>
                </a:lnTo>
                <a:lnTo>
                  <a:pt x="85090" y="5420500"/>
                </a:lnTo>
                <a:cubicBezTo>
                  <a:pt x="85090" y="5414255"/>
                  <a:pt x="83820" y="5406760"/>
                  <a:pt x="83820" y="5420500"/>
                </a:cubicBezTo>
                <a:cubicBezTo>
                  <a:pt x="82550" y="5418002"/>
                  <a:pt x="85090" y="5401764"/>
                  <a:pt x="83820" y="5376783"/>
                </a:cubicBezTo>
                <a:cubicBezTo>
                  <a:pt x="82550" y="5415504"/>
                  <a:pt x="82550" y="5472960"/>
                  <a:pt x="81280" y="5511680"/>
                </a:cubicBezTo>
                <a:cubicBezTo>
                  <a:pt x="82550" y="5606608"/>
                  <a:pt x="78740" y="5751497"/>
                  <a:pt x="81280" y="5823942"/>
                </a:cubicBezTo>
                <a:cubicBezTo>
                  <a:pt x="82550" y="5788968"/>
                  <a:pt x="81280" y="5712777"/>
                  <a:pt x="85090" y="5700286"/>
                </a:cubicBezTo>
                <a:cubicBezTo>
                  <a:pt x="88900" y="5722769"/>
                  <a:pt x="83820" y="5766486"/>
                  <a:pt x="86360" y="5777727"/>
                </a:cubicBezTo>
                <a:cubicBezTo>
                  <a:pt x="87630" y="5727765"/>
                  <a:pt x="85090" y="5707781"/>
                  <a:pt x="88900" y="5687796"/>
                </a:cubicBezTo>
                <a:cubicBezTo>
                  <a:pt x="88900" y="5702784"/>
                  <a:pt x="90170" y="5697788"/>
                  <a:pt x="90170" y="5710279"/>
                </a:cubicBezTo>
                <a:cubicBezTo>
                  <a:pt x="88900" y="5751497"/>
                  <a:pt x="87630" y="5797712"/>
                  <a:pt x="86360" y="5801459"/>
                </a:cubicBezTo>
                <a:cubicBezTo>
                  <a:pt x="87630" y="5805206"/>
                  <a:pt x="83820" y="5833934"/>
                  <a:pt x="86360" y="5833934"/>
                </a:cubicBezTo>
                <a:cubicBezTo>
                  <a:pt x="86360" y="5817696"/>
                  <a:pt x="88900" y="5817696"/>
                  <a:pt x="90170" y="5810202"/>
                </a:cubicBezTo>
                <a:lnTo>
                  <a:pt x="90170" y="5746501"/>
                </a:lnTo>
                <a:cubicBezTo>
                  <a:pt x="90170" y="5752746"/>
                  <a:pt x="90170" y="5757742"/>
                  <a:pt x="91440" y="5761489"/>
                </a:cubicBezTo>
                <a:cubicBezTo>
                  <a:pt x="91440" y="5750248"/>
                  <a:pt x="92710" y="5734010"/>
                  <a:pt x="92710" y="5717773"/>
                </a:cubicBezTo>
                <a:cubicBezTo>
                  <a:pt x="95250" y="5795214"/>
                  <a:pt x="92710" y="5860164"/>
                  <a:pt x="96520" y="5920118"/>
                </a:cubicBezTo>
                <a:cubicBezTo>
                  <a:pt x="95250" y="5930110"/>
                  <a:pt x="93980" y="6001306"/>
                  <a:pt x="95250" y="6021291"/>
                </a:cubicBezTo>
                <a:cubicBezTo>
                  <a:pt x="95250" y="6001306"/>
                  <a:pt x="95250" y="5995061"/>
                  <a:pt x="97790" y="5998808"/>
                </a:cubicBezTo>
                <a:cubicBezTo>
                  <a:pt x="97790" y="6038777"/>
                  <a:pt x="96520" y="6075000"/>
                  <a:pt x="96520" y="6108724"/>
                </a:cubicBezTo>
                <a:lnTo>
                  <a:pt x="96520" y="6107475"/>
                </a:lnTo>
                <a:lnTo>
                  <a:pt x="96520" y="6132456"/>
                </a:lnTo>
                <a:cubicBezTo>
                  <a:pt x="95250" y="6224885"/>
                  <a:pt x="95250" y="6301077"/>
                  <a:pt x="95250" y="6402250"/>
                </a:cubicBezTo>
                <a:cubicBezTo>
                  <a:pt x="92710" y="6362281"/>
                  <a:pt x="93980" y="6339798"/>
                  <a:pt x="92710" y="6291085"/>
                </a:cubicBezTo>
                <a:cubicBezTo>
                  <a:pt x="91440" y="6313568"/>
                  <a:pt x="91440" y="6349790"/>
                  <a:pt x="88900" y="6358534"/>
                </a:cubicBezTo>
                <a:cubicBezTo>
                  <a:pt x="87630" y="6321062"/>
                  <a:pt x="86360" y="6291085"/>
                  <a:pt x="83820" y="6292334"/>
                </a:cubicBezTo>
                <a:cubicBezTo>
                  <a:pt x="83820" y="6231131"/>
                  <a:pt x="81280" y="6192410"/>
                  <a:pt x="82550" y="6124962"/>
                </a:cubicBezTo>
                <a:cubicBezTo>
                  <a:pt x="80010" y="6149943"/>
                  <a:pt x="81280" y="6201154"/>
                  <a:pt x="82550" y="6237376"/>
                </a:cubicBezTo>
                <a:cubicBezTo>
                  <a:pt x="81280" y="6237376"/>
                  <a:pt x="81280" y="6246119"/>
                  <a:pt x="81280" y="6248617"/>
                </a:cubicBezTo>
                <a:cubicBezTo>
                  <a:pt x="80010" y="6226135"/>
                  <a:pt x="78740" y="6217391"/>
                  <a:pt x="76200" y="6217391"/>
                </a:cubicBezTo>
                <a:cubicBezTo>
                  <a:pt x="73660" y="6172425"/>
                  <a:pt x="73660" y="6126211"/>
                  <a:pt x="74930" y="6086241"/>
                </a:cubicBezTo>
                <a:close/>
                <a:moveTo>
                  <a:pt x="86360" y="6679538"/>
                </a:moveTo>
                <a:cubicBezTo>
                  <a:pt x="86360" y="6693278"/>
                  <a:pt x="85090" y="6709515"/>
                  <a:pt x="82550" y="6702021"/>
                </a:cubicBezTo>
                <a:cubicBezTo>
                  <a:pt x="85090" y="6688281"/>
                  <a:pt x="85090" y="6672043"/>
                  <a:pt x="85090" y="6657055"/>
                </a:cubicBezTo>
                <a:cubicBezTo>
                  <a:pt x="85090" y="6663301"/>
                  <a:pt x="86360" y="6670795"/>
                  <a:pt x="86360" y="6679538"/>
                </a:cubicBezTo>
                <a:close/>
                <a:moveTo>
                  <a:pt x="46990" y="7976048"/>
                </a:moveTo>
                <a:cubicBezTo>
                  <a:pt x="45720" y="8023511"/>
                  <a:pt x="41910" y="8032254"/>
                  <a:pt x="41910" y="7966055"/>
                </a:cubicBezTo>
                <a:cubicBezTo>
                  <a:pt x="41910" y="7968553"/>
                  <a:pt x="41910" y="7977296"/>
                  <a:pt x="43180" y="7977296"/>
                </a:cubicBezTo>
                <a:cubicBezTo>
                  <a:pt x="43180" y="7834905"/>
                  <a:pt x="41910" y="7819917"/>
                  <a:pt x="40640" y="7698759"/>
                </a:cubicBezTo>
                <a:cubicBezTo>
                  <a:pt x="46990" y="7651295"/>
                  <a:pt x="45720" y="7911097"/>
                  <a:pt x="46990" y="7976048"/>
                </a:cubicBezTo>
                <a:close/>
                <a:moveTo>
                  <a:pt x="44450" y="8507003"/>
                </a:moveTo>
                <a:cubicBezTo>
                  <a:pt x="45720" y="8528593"/>
                  <a:pt x="45720" y="8564153"/>
                  <a:pt x="45720" y="8608603"/>
                </a:cubicBezTo>
                <a:cubicBezTo>
                  <a:pt x="41910" y="8613683"/>
                  <a:pt x="45720" y="8556533"/>
                  <a:pt x="44450" y="8507003"/>
                </a:cubicBezTo>
                <a:close/>
                <a:moveTo>
                  <a:pt x="43180" y="8032254"/>
                </a:moveTo>
                <a:cubicBezTo>
                  <a:pt x="44450" y="8028507"/>
                  <a:pt x="44450" y="8054737"/>
                  <a:pt x="45720" y="8075971"/>
                </a:cubicBezTo>
                <a:cubicBezTo>
                  <a:pt x="44450" y="8075971"/>
                  <a:pt x="41910" y="8052239"/>
                  <a:pt x="43180" y="8032254"/>
                </a:cubicBezTo>
                <a:close/>
                <a:moveTo>
                  <a:pt x="36830" y="393700"/>
                </a:moveTo>
                <a:lnTo>
                  <a:pt x="36830" y="369570"/>
                </a:lnTo>
                <a:lnTo>
                  <a:pt x="39370" y="369570"/>
                </a:lnTo>
                <a:lnTo>
                  <a:pt x="39370" y="393700"/>
                </a:lnTo>
                <a:lnTo>
                  <a:pt x="36830" y="393700"/>
                </a:lnTo>
                <a:close/>
                <a:moveTo>
                  <a:pt x="35560" y="5284354"/>
                </a:moveTo>
                <a:lnTo>
                  <a:pt x="35560" y="5308086"/>
                </a:lnTo>
                <a:cubicBezTo>
                  <a:pt x="35560" y="5294346"/>
                  <a:pt x="34290" y="5299342"/>
                  <a:pt x="34290" y="5286852"/>
                </a:cubicBezTo>
                <a:cubicBezTo>
                  <a:pt x="34290" y="5285603"/>
                  <a:pt x="35560" y="5286852"/>
                  <a:pt x="35560" y="5284354"/>
                </a:cubicBezTo>
                <a:close/>
                <a:moveTo>
                  <a:pt x="31750" y="7901105"/>
                </a:moveTo>
                <a:cubicBezTo>
                  <a:pt x="30480" y="7893610"/>
                  <a:pt x="30480" y="7864882"/>
                  <a:pt x="27940" y="7857388"/>
                </a:cubicBezTo>
                <a:cubicBezTo>
                  <a:pt x="30480" y="7842399"/>
                  <a:pt x="27940" y="7761212"/>
                  <a:pt x="30480" y="7756215"/>
                </a:cubicBezTo>
                <a:cubicBezTo>
                  <a:pt x="27940" y="7806177"/>
                  <a:pt x="33020" y="7843649"/>
                  <a:pt x="31750" y="7901105"/>
                </a:cubicBezTo>
                <a:close/>
                <a:moveTo>
                  <a:pt x="31750" y="7711250"/>
                </a:moveTo>
                <a:cubicBezTo>
                  <a:pt x="30480" y="7628813"/>
                  <a:pt x="30480" y="7441455"/>
                  <a:pt x="34290" y="7487670"/>
                </a:cubicBezTo>
                <a:cubicBezTo>
                  <a:pt x="31750" y="7543878"/>
                  <a:pt x="35560" y="7620069"/>
                  <a:pt x="31750" y="7711250"/>
                </a:cubicBezTo>
                <a:close/>
                <a:moveTo>
                  <a:pt x="33020" y="7408981"/>
                </a:moveTo>
                <a:cubicBezTo>
                  <a:pt x="30480" y="7397739"/>
                  <a:pt x="31750" y="7433961"/>
                  <a:pt x="31750" y="7453946"/>
                </a:cubicBezTo>
                <a:cubicBezTo>
                  <a:pt x="29210" y="7380252"/>
                  <a:pt x="31750" y="7215378"/>
                  <a:pt x="30480" y="7085478"/>
                </a:cubicBezTo>
                <a:cubicBezTo>
                  <a:pt x="35560" y="7162918"/>
                  <a:pt x="31750" y="7291570"/>
                  <a:pt x="33020" y="7408981"/>
                </a:cubicBezTo>
                <a:close/>
                <a:moveTo>
                  <a:pt x="30480" y="7946070"/>
                </a:moveTo>
                <a:cubicBezTo>
                  <a:pt x="33020" y="7982293"/>
                  <a:pt x="30480" y="8045994"/>
                  <a:pt x="31750" y="8113442"/>
                </a:cubicBezTo>
                <a:cubicBezTo>
                  <a:pt x="30480" y="8110944"/>
                  <a:pt x="29210" y="8095956"/>
                  <a:pt x="26670" y="8103450"/>
                </a:cubicBezTo>
                <a:cubicBezTo>
                  <a:pt x="27940" y="8040998"/>
                  <a:pt x="29210" y="8014768"/>
                  <a:pt x="30480" y="7946070"/>
                </a:cubicBezTo>
                <a:close/>
                <a:moveTo>
                  <a:pt x="33020" y="7722491"/>
                </a:moveTo>
                <a:cubicBezTo>
                  <a:pt x="34290" y="7718744"/>
                  <a:pt x="34290" y="7754966"/>
                  <a:pt x="35560" y="7754966"/>
                </a:cubicBezTo>
                <a:cubicBezTo>
                  <a:pt x="35560" y="7793687"/>
                  <a:pt x="33020" y="7727488"/>
                  <a:pt x="33020" y="7766208"/>
                </a:cubicBezTo>
                <a:cubicBezTo>
                  <a:pt x="30480" y="7756215"/>
                  <a:pt x="33020" y="7728736"/>
                  <a:pt x="33020" y="7722491"/>
                </a:cubicBezTo>
                <a:close/>
                <a:moveTo>
                  <a:pt x="29210" y="5724018"/>
                </a:moveTo>
                <a:cubicBezTo>
                  <a:pt x="33020" y="5727765"/>
                  <a:pt x="29210" y="5758991"/>
                  <a:pt x="30480" y="5801459"/>
                </a:cubicBezTo>
                <a:cubicBezTo>
                  <a:pt x="27940" y="5797711"/>
                  <a:pt x="29210" y="5747749"/>
                  <a:pt x="29210" y="5724018"/>
                </a:cubicBezTo>
                <a:close/>
                <a:moveTo>
                  <a:pt x="27940" y="6652059"/>
                </a:moveTo>
                <a:cubicBezTo>
                  <a:pt x="26670" y="6643316"/>
                  <a:pt x="26670" y="6583361"/>
                  <a:pt x="29210" y="6595852"/>
                </a:cubicBezTo>
                <a:cubicBezTo>
                  <a:pt x="29210" y="6605844"/>
                  <a:pt x="30480" y="6620833"/>
                  <a:pt x="30480" y="6640817"/>
                </a:cubicBezTo>
                <a:cubicBezTo>
                  <a:pt x="27940" y="6639568"/>
                  <a:pt x="27940" y="6638319"/>
                  <a:pt x="27940" y="6652059"/>
                </a:cubicBezTo>
                <a:close/>
                <a:moveTo>
                  <a:pt x="25400" y="6953079"/>
                </a:moveTo>
                <a:cubicBezTo>
                  <a:pt x="26670" y="6944335"/>
                  <a:pt x="26670" y="6975561"/>
                  <a:pt x="27940" y="6974313"/>
                </a:cubicBezTo>
                <a:cubicBezTo>
                  <a:pt x="30480" y="6884382"/>
                  <a:pt x="27940" y="6794450"/>
                  <a:pt x="33020" y="6760726"/>
                </a:cubicBezTo>
                <a:cubicBezTo>
                  <a:pt x="31750" y="6839415"/>
                  <a:pt x="33020" y="6868144"/>
                  <a:pt x="35560" y="6928098"/>
                </a:cubicBezTo>
                <a:cubicBezTo>
                  <a:pt x="35560" y="6943087"/>
                  <a:pt x="33020" y="6950581"/>
                  <a:pt x="33020" y="6973064"/>
                </a:cubicBezTo>
                <a:cubicBezTo>
                  <a:pt x="31750" y="6958075"/>
                  <a:pt x="31750" y="6946834"/>
                  <a:pt x="31750" y="6918105"/>
                </a:cubicBezTo>
                <a:cubicBezTo>
                  <a:pt x="29210" y="6928098"/>
                  <a:pt x="27940" y="6959324"/>
                  <a:pt x="27940" y="7008037"/>
                </a:cubicBezTo>
                <a:cubicBezTo>
                  <a:pt x="25400" y="7016780"/>
                  <a:pt x="25400" y="6991799"/>
                  <a:pt x="25400" y="6953079"/>
                </a:cubicBezTo>
                <a:close/>
                <a:moveTo>
                  <a:pt x="27940" y="7053002"/>
                </a:moveTo>
                <a:cubicBezTo>
                  <a:pt x="26670" y="7116704"/>
                  <a:pt x="27940" y="7131692"/>
                  <a:pt x="27940" y="7197892"/>
                </a:cubicBezTo>
                <a:cubicBezTo>
                  <a:pt x="30480" y="7134190"/>
                  <a:pt x="30480" y="7337785"/>
                  <a:pt x="27940" y="7354023"/>
                </a:cubicBezTo>
                <a:cubicBezTo>
                  <a:pt x="25400" y="7249103"/>
                  <a:pt x="27940" y="7104213"/>
                  <a:pt x="25400" y="7030520"/>
                </a:cubicBezTo>
                <a:cubicBezTo>
                  <a:pt x="26670" y="7021776"/>
                  <a:pt x="26670" y="7049255"/>
                  <a:pt x="27940" y="7053002"/>
                </a:cubicBezTo>
                <a:close/>
                <a:moveTo>
                  <a:pt x="21590" y="7021776"/>
                </a:moveTo>
                <a:cubicBezTo>
                  <a:pt x="24130" y="7030520"/>
                  <a:pt x="22860" y="7060496"/>
                  <a:pt x="21590" y="7077983"/>
                </a:cubicBezTo>
                <a:cubicBezTo>
                  <a:pt x="20320" y="7074236"/>
                  <a:pt x="21590" y="7028022"/>
                  <a:pt x="21590" y="7021776"/>
                </a:cubicBezTo>
                <a:close/>
                <a:moveTo>
                  <a:pt x="21590" y="8038500"/>
                </a:moveTo>
                <a:cubicBezTo>
                  <a:pt x="19050" y="7989787"/>
                  <a:pt x="24130" y="7861135"/>
                  <a:pt x="20320" y="7837403"/>
                </a:cubicBezTo>
                <a:cubicBezTo>
                  <a:pt x="19050" y="7922338"/>
                  <a:pt x="21590" y="8072224"/>
                  <a:pt x="17780" y="8117189"/>
                </a:cubicBezTo>
                <a:cubicBezTo>
                  <a:pt x="15240" y="7998530"/>
                  <a:pt x="19050" y="7898607"/>
                  <a:pt x="17780" y="7771203"/>
                </a:cubicBezTo>
                <a:lnTo>
                  <a:pt x="20320" y="7771203"/>
                </a:lnTo>
                <a:cubicBezTo>
                  <a:pt x="19050" y="7597586"/>
                  <a:pt x="17780" y="7379003"/>
                  <a:pt x="20320" y="7179156"/>
                </a:cubicBezTo>
                <a:cubicBezTo>
                  <a:pt x="20320" y="7166666"/>
                  <a:pt x="19050" y="7171662"/>
                  <a:pt x="19050" y="7156674"/>
                </a:cubicBezTo>
                <a:cubicBezTo>
                  <a:pt x="19050" y="7130443"/>
                  <a:pt x="20320" y="7110459"/>
                  <a:pt x="20320" y="7089225"/>
                </a:cubicBezTo>
                <a:cubicBezTo>
                  <a:pt x="22860" y="7091723"/>
                  <a:pt x="21590" y="7144183"/>
                  <a:pt x="21590" y="7177907"/>
                </a:cubicBezTo>
                <a:cubicBezTo>
                  <a:pt x="22860" y="7179156"/>
                  <a:pt x="22860" y="7179156"/>
                  <a:pt x="24130" y="7166666"/>
                </a:cubicBezTo>
                <a:cubicBezTo>
                  <a:pt x="25400" y="7275333"/>
                  <a:pt x="24130" y="7471433"/>
                  <a:pt x="27940" y="7635058"/>
                </a:cubicBezTo>
                <a:cubicBezTo>
                  <a:pt x="26670" y="7671280"/>
                  <a:pt x="26670" y="7706253"/>
                  <a:pt x="24130" y="7724989"/>
                </a:cubicBezTo>
                <a:cubicBezTo>
                  <a:pt x="25400" y="7757464"/>
                  <a:pt x="26670" y="7717495"/>
                  <a:pt x="27940" y="7723740"/>
                </a:cubicBezTo>
                <a:cubicBezTo>
                  <a:pt x="27940" y="7752468"/>
                  <a:pt x="25400" y="7776200"/>
                  <a:pt x="27940" y="7791188"/>
                </a:cubicBezTo>
                <a:cubicBezTo>
                  <a:pt x="27940" y="7823664"/>
                  <a:pt x="26670" y="7803679"/>
                  <a:pt x="25400" y="7803679"/>
                </a:cubicBezTo>
                <a:cubicBezTo>
                  <a:pt x="26670" y="7859886"/>
                  <a:pt x="27940" y="7901105"/>
                  <a:pt x="26670" y="7937327"/>
                </a:cubicBezTo>
                <a:cubicBezTo>
                  <a:pt x="29210" y="7948569"/>
                  <a:pt x="27940" y="7902354"/>
                  <a:pt x="27940" y="7881120"/>
                </a:cubicBezTo>
                <a:cubicBezTo>
                  <a:pt x="30480" y="7916093"/>
                  <a:pt x="29210" y="7994783"/>
                  <a:pt x="27940" y="8026009"/>
                </a:cubicBezTo>
                <a:cubicBezTo>
                  <a:pt x="22860" y="8034753"/>
                  <a:pt x="21590" y="7974798"/>
                  <a:pt x="21590" y="8038500"/>
                </a:cubicBezTo>
                <a:close/>
                <a:moveTo>
                  <a:pt x="25400" y="8420643"/>
                </a:moveTo>
                <a:cubicBezTo>
                  <a:pt x="24130" y="8404133"/>
                  <a:pt x="24130" y="8345713"/>
                  <a:pt x="24130" y="8313963"/>
                </a:cubicBezTo>
                <a:cubicBezTo>
                  <a:pt x="25400" y="8315233"/>
                  <a:pt x="25400" y="8291103"/>
                  <a:pt x="26670" y="8294913"/>
                </a:cubicBezTo>
                <a:cubicBezTo>
                  <a:pt x="26670" y="8364763"/>
                  <a:pt x="24130" y="8349523"/>
                  <a:pt x="25400" y="8420643"/>
                </a:cubicBezTo>
                <a:close/>
                <a:moveTo>
                  <a:pt x="563880" y="8660673"/>
                </a:moveTo>
                <a:cubicBezTo>
                  <a:pt x="530860" y="8661943"/>
                  <a:pt x="485140" y="8661943"/>
                  <a:pt x="439420" y="8661943"/>
                </a:cubicBezTo>
                <a:lnTo>
                  <a:pt x="294640" y="8661943"/>
                </a:lnTo>
                <a:cubicBezTo>
                  <a:pt x="246380" y="8661943"/>
                  <a:pt x="204470" y="8661943"/>
                  <a:pt x="173990" y="8663213"/>
                </a:cubicBezTo>
                <a:cubicBezTo>
                  <a:pt x="124460" y="8663213"/>
                  <a:pt x="74930" y="8663213"/>
                  <a:pt x="26670" y="8661943"/>
                </a:cubicBezTo>
                <a:cubicBezTo>
                  <a:pt x="26670" y="8515893"/>
                  <a:pt x="26670" y="8374923"/>
                  <a:pt x="27940" y="8217443"/>
                </a:cubicBezTo>
                <a:cubicBezTo>
                  <a:pt x="26670" y="8219983"/>
                  <a:pt x="27940" y="8255543"/>
                  <a:pt x="26670" y="8263163"/>
                </a:cubicBezTo>
                <a:cubicBezTo>
                  <a:pt x="24130" y="8261893"/>
                  <a:pt x="25400" y="8194583"/>
                  <a:pt x="27940" y="8194583"/>
                </a:cubicBezTo>
                <a:cubicBezTo>
                  <a:pt x="26670" y="8162833"/>
                  <a:pt x="25400" y="8160293"/>
                  <a:pt x="22860" y="8172993"/>
                </a:cubicBezTo>
                <a:cubicBezTo>
                  <a:pt x="25400" y="8126003"/>
                  <a:pt x="26670" y="8118439"/>
                  <a:pt x="27940" y="8138703"/>
                </a:cubicBezTo>
                <a:cubicBezTo>
                  <a:pt x="27940" y="8148863"/>
                  <a:pt x="29210" y="8166643"/>
                  <a:pt x="29210" y="8189503"/>
                </a:cubicBezTo>
                <a:lnTo>
                  <a:pt x="29210" y="8275863"/>
                </a:lnTo>
                <a:lnTo>
                  <a:pt x="29210" y="8216173"/>
                </a:lnTo>
                <a:cubicBezTo>
                  <a:pt x="30480" y="8213633"/>
                  <a:pt x="30480" y="8226333"/>
                  <a:pt x="30480" y="8240303"/>
                </a:cubicBezTo>
                <a:lnTo>
                  <a:pt x="30480" y="8273323"/>
                </a:lnTo>
                <a:cubicBezTo>
                  <a:pt x="30480" y="8297453"/>
                  <a:pt x="29210" y="8288563"/>
                  <a:pt x="27940" y="8292373"/>
                </a:cubicBezTo>
                <a:cubicBezTo>
                  <a:pt x="31750" y="8461283"/>
                  <a:pt x="31750" y="8473983"/>
                  <a:pt x="33020" y="8656863"/>
                </a:cubicBezTo>
                <a:lnTo>
                  <a:pt x="35560" y="8656863"/>
                </a:lnTo>
                <a:cubicBezTo>
                  <a:pt x="57150" y="8659403"/>
                  <a:pt x="124460" y="8656863"/>
                  <a:pt x="157480" y="8659403"/>
                </a:cubicBezTo>
                <a:cubicBezTo>
                  <a:pt x="205740" y="8658133"/>
                  <a:pt x="104140" y="8658133"/>
                  <a:pt x="157480" y="8656863"/>
                </a:cubicBezTo>
                <a:cubicBezTo>
                  <a:pt x="280670" y="8656863"/>
                  <a:pt x="269240" y="8659403"/>
                  <a:pt x="403860" y="8658133"/>
                </a:cubicBezTo>
                <a:cubicBezTo>
                  <a:pt x="406400" y="8655593"/>
                  <a:pt x="289560" y="8659403"/>
                  <a:pt x="314960" y="8655593"/>
                </a:cubicBezTo>
                <a:lnTo>
                  <a:pt x="424180" y="8655593"/>
                </a:lnTo>
                <a:cubicBezTo>
                  <a:pt x="447040" y="8655593"/>
                  <a:pt x="467360" y="8655593"/>
                  <a:pt x="487680" y="8654323"/>
                </a:cubicBezTo>
                <a:cubicBezTo>
                  <a:pt x="491490" y="8655593"/>
                  <a:pt x="486410" y="8656863"/>
                  <a:pt x="477520" y="8658133"/>
                </a:cubicBezTo>
                <a:cubicBezTo>
                  <a:pt x="508000" y="8658133"/>
                  <a:pt x="514350" y="8656863"/>
                  <a:pt x="510540" y="8655593"/>
                </a:cubicBezTo>
                <a:lnTo>
                  <a:pt x="562610" y="8655593"/>
                </a:lnTo>
                <a:cubicBezTo>
                  <a:pt x="579120" y="8655593"/>
                  <a:pt x="589280" y="8656863"/>
                  <a:pt x="601980" y="8658133"/>
                </a:cubicBezTo>
                <a:cubicBezTo>
                  <a:pt x="593090" y="8659403"/>
                  <a:pt x="580390" y="8659403"/>
                  <a:pt x="563880" y="8660673"/>
                </a:cubicBezTo>
                <a:close/>
                <a:moveTo>
                  <a:pt x="384810" y="8358413"/>
                </a:moveTo>
                <a:cubicBezTo>
                  <a:pt x="391160" y="8359683"/>
                  <a:pt x="396240" y="8359683"/>
                  <a:pt x="402590" y="8359683"/>
                </a:cubicBezTo>
                <a:lnTo>
                  <a:pt x="424180" y="8359683"/>
                </a:lnTo>
                <a:cubicBezTo>
                  <a:pt x="421640" y="8359683"/>
                  <a:pt x="416560" y="8359683"/>
                  <a:pt x="411480" y="8360953"/>
                </a:cubicBezTo>
                <a:lnTo>
                  <a:pt x="397510" y="8360953"/>
                </a:lnTo>
                <a:cubicBezTo>
                  <a:pt x="387350" y="8360953"/>
                  <a:pt x="381000" y="8359683"/>
                  <a:pt x="384810" y="8358413"/>
                </a:cubicBezTo>
                <a:close/>
                <a:moveTo>
                  <a:pt x="644938" y="8362223"/>
                </a:moveTo>
                <a:cubicBezTo>
                  <a:pt x="625814" y="8362223"/>
                  <a:pt x="595630" y="8362223"/>
                  <a:pt x="605790" y="8359683"/>
                </a:cubicBezTo>
                <a:cubicBezTo>
                  <a:pt x="630227" y="8359683"/>
                  <a:pt x="616988" y="8362223"/>
                  <a:pt x="658178" y="8362223"/>
                </a:cubicBezTo>
                <a:cubicBezTo>
                  <a:pt x="653765" y="8360953"/>
                  <a:pt x="649351" y="8360953"/>
                  <a:pt x="644938" y="8362223"/>
                </a:cubicBezTo>
                <a:close/>
                <a:moveTo>
                  <a:pt x="790575" y="8360953"/>
                </a:moveTo>
                <a:cubicBezTo>
                  <a:pt x="815584" y="8360953"/>
                  <a:pt x="831766" y="8358413"/>
                  <a:pt x="842063" y="8360953"/>
                </a:cubicBezTo>
                <a:lnTo>
                  <a:pt x="790575" y="8360953"/>
                </a:lnTo>
                <a:close/>
                <a:moveTo>
                  <a:pt x="1396662" y="8678453"/>
                </a:moveTo>
                <a:cubicBezTo>
                  <a:pt x="1412844" y="8675913"/>
                  <a:pt x="1459918" y="8677183"/>
                  <a:pt x="1501109" y="8675913"/>
                </a:cubicBezTo>
                <a:cubicBezTo>
                  <a:pt x="1499638" y="8678453"/>
                  <a:pt x="1429026" y="8677183"/>
                  <a:pt x="1396662" y="8678453"/>
                </a:cubicBezTo>
                <a:close/>
                <a:moveTo>
                  <a:pt x="1742366" y="8689883"/>
                </a:moveTo>
                <a:cubicBezTo>
                  <a:pt x="1698234" y="8692423"/>
                  <a:pt x="1732069" y="8688613"/>
                  <a:pt x="1689407" y="8688613"/>
                </a:cubicBezTo>
                <a:cubicBezTo>
                  <a:pt x="1693821" y="8687343"/>
                  <a:pt x="1721771" y="8688613"/>
                  <a:pt x="1742366" y="8687343"/>
                </a:cubicBezTo>
                <a:cubicBezTo>
                  <a:pt x="1740895" y="8688613"/>
                  <a:pt x="1740895" y="8689883"/>
                  <a:pt x="1755606" y="8689883"/>
                </a:cubicBezTo>
                <a:cubicBezTo>
                  <a:pt x="1754135" y="8691153"/>
                  <a:pt x="1742366" y="8691153"/>
                  <a:pt x="1742366" y="8689883"/>
                </a:cubicBezTo>
                <a:close/>
                <a:moveTo>
                  <a:pt x="1765904" y="8679723"/>
                </a:moveTo>
                <a:lnTo>
                  <a:pt x="1818863" y="8679723"/>
                </a:lnTo>
                <a:lnTo>
                  <a:pt x="1818863" y="8682263"/>
                </a:lnTo>
                <a:cubicBezTo>
                  <a:pt x="1793854" y="8680993"/>
                  <a:pt x="1762961" y="8680993"/>
                  <a:pt x="1765904" y="8679723"/>
                </a:cubicBezTo>
                <a:close/>
                <a:moveTo>
                  <a:pt x="1832102" y="8678453"/>
                </a:moveTo>
                <a:cubicBezTo>
                  <a:pt x="1833574" y="8677183"/>
                  <a:pt x="1876235" y="8677183"/>
                  <a:pt x="1910070" y="8677183"/>
                </a:cubicBezTo>
                <a:lnTo>
                  <a:pt x="1910070" y="8679723"/>
                </a:lnTo>
                <a:cubicBezTo>
                  <a:pt x="1877706" y="8679723"/>
                  <a:pt x="1846813" y="8679723"/>
                  <a:pt x="1832102" y="8678453"/>
                </a:cubicBezTo>
                <a:close/>
                <a:moveTo>
                  <a:pt x="1620266" y="8675913"/>
                </a:moveTo>
                <a:cubicBezTo>
                  <a:pt x="1658515" y="8672103"/>
                  <a:pt x="1917425" y="8673373"/>
                  <a:pt x="2052765" y="8672103"/>
                </a:cubicBezTo>
                <a:cubicBezTo>
                  <a:pt x="1954202" y="8675913"/>
                  <a:pt x="1712945" y="8674643"/>
                  <a:pt x="1620266" y="8675913"/>
                </a:cubicBezTo>
                <a:close/>
                <a:moveTo>
                  <a:pt x="2283725" y="8694963"/>
                </a:moveTo>
                <a:cubicBezTo>
                  <a:pt x="2274898" y="8692423"/>
                  <a:pt x="2271956" y="8692423"/>
                  <a:pt x="2295494" y="8689883"/>
                </a:cubicBezTo>
                <a:cubicBezTo>
                  <a:pt x="2316089" y="8692423"/>
                  <a:pt x="2338155" y="8694963"/>
                  <a:pt x="2283725" y="8694963"/>
                </a:cubicBezTo>
                <a:close/>
                <a:moveTo>
                  <a:pt x="2363164" y="8694963"/>
                </a:moveTo>
                <a:cubicBezTo>
                  <a:pt x="2348453" y="8694963"/>
                  <a:pt x="2329329" y="8693693"/>
                  <a:pt x="2349924" y="8693693"/>
                </a:cubicBezTo>
                <a:cubicBezTo>
                  <a:pt x="2341097" y="8693693"/>
                  <a:pt x="2319031" y="8693693"/>
                  <a:pt x="2323444" y="8691153"/>
                </a:cubicBezTo>
                <a:cubicBezTo>
                  <a:pt x="2335213" y="8691153"/>
                  <a:pt x="2346982" y="8692423"/>
                  <a:pt x="2349924" y="8691153"/>
                </a:cubicBezTo>
                <a:cubicBezTo>
                  <a:pt x="2364635" y="8691153"/>
                  <a:pt x="2358750" y="8692423"/>
                  <a:pt x="2376403" y="8692423"/>
                </a:cubicBezTo>
                <a:cubicBezTo>
                  <a:pt x="2367577" y="8692423"/>
                  <a:pt x="2361692" y="8693693"/>
                  <a:pt x="2363164" y="8694963"/>
                </a:cubicBezTo>
                <a:close/>
                <a:moveTo>
                  <a:pt x="2422007" y="8364763"/>
                </a:moveTo>
                <a:cubicBezTo>
                  <a:pt x="2404354" y="8364763"/>
                  <a:pt x="2396998" y="8363493"/>
                  <a:pt x="2394056" y="8362223"/>
                </a:cubicBezTo>
                <a:cubicBezTo>
                  <a:pt x="2408767" y="8362223"/>
                  <a:pt x="2429362" y="8360953"/>
                  <a:pt x="2460255" y="8362223"/>
                </a:cubicBezTo>
                <a:cubicBezTo>
                  <a:pt x="2467610" y="8363493"/>
                  <a:pt x="2424949" y="8362223"/>
                  <a:pt x="2422007" y="8364763"/>
                </a:cubicBezTo>
                <a:close/>
                <a:moveTo>
                  <a:pt x="2402883" y="8346983"/>
                </a:moveTo>
                <a:cubicBezTo>
                  <a:pt x="2420536" y="8345713"/>
                  <a:pt x="2451428" y="8345713"/>
                  <a:pt x="2469081" y="8346983"/>
                </a:cubicBezTo>
                <a:cubicBezTo>
                  <a:pt x="2473495" y="8349523"/>
                  <a:pt x="2396998" y="8349523"/>
                  <a:pt x="2402883" y="8346983"/>
                </a:cubicBezTo>
                <a:close/>
                <a:moveTo>
                  <a:pt x="2619132" y="8364763"/>
                </a:moveTo>
                <a:cubicBezTo>
                  <a:pt x="2586768" y="8364763"/>
                  <a:pt x="2591181" y="8366033"/>
                  <a:pt x="2552933" y="8366033"/>
                </a:cubicBezTo>
                <a:cubicBezTo>
                  <a:pt x="2547049" y="8366033"/>
                  <a:pt x="2541164" y="8364763"/>
                  <a:pt x="2526454" y="8364763"/>
                </a:cubicBezTo>
                <a:cubicBezTo>
                  <a:pt x="2527925" y="8363493"/>
                  <a:pt x="2577942" y="8363493"/>
                  <a:pt x="2577942" y="8362223"/>
                </a:cubicBezTo>
                <a:cubicBezTo>
                  <a:pt x="2592652" y="8362223"/>
                  <a:pt x="2585297" y="8363493"/>
                  <a:pt x="2577942" y="8363493"/>
                </a:cubicBezTo>
                <a:cubicBezTo>
                  <a:pt x="2576470" y="8363493"/>
                  <a:pt x="2630901" y="8362223"/>
                  <a:pt x="2619132" y="8364763"/>
                </a:cubicBezTo>
                <a:close/>
                <a:moveTo>
                  <a:pt x="2547049" y="8698773"/>
                </a:moveTo>
                <a:cubicBezTo>
                  <a:pt x="2551462" y="8697503"/>
                  <a:pt x="2579413" y="8698773"/>
                  <a:pt x="2600008" y="8697503"/>
                </a:cubicBezTo>
                <a:cubicBezTo>
                  <a:pt x="2597066" y="8696233"/>
                  <a:pt x="2576470" y="8697503"/>
                  <a:pt x="2560288" y="8697503"/>
                </a:cubicBezTo>
                <a:cubicBezTo>
                  <a:pt x="2547049" y="8696233"/>
                  <a:pt x="2598537" y="8694963"/>
                  <a:pt x="2560288" y="8694963"/>
                </a:cubicBezTo>
                <a:cubicBezTo>
                  <a:pt x="2572057" y="8693693"/>
                  <a:pt x="2614719" y="8697503"/>
                  <a:pt x="2626487" y="8698773"/>
                </a:cubicBezTo>
                <a:cubicBezTo>
                  <a:pt x="2579413" y="8697503"/>
                  <a:pt x="2594123" y="8700043"/>
                  <a:pt x="2547049" y="8698773"/>
                </a:cubicBezTo>
                <a:close/>
                <a:moveTo>
                  <a:pt x="2632372" y="8364763"/>
                </a:moveTo>
                <a:cubicBezTo>
                  <a:pt x="2627958" y="8362223"/>
                  <a:pt x="2689744" y="8362223"/>
                  <a:pt x="2710339" y="8363493"/>
                </a:cubicBezTo>
                <a:cubicBezTo>
                  <a:pt x="2710339" y="8364763"/>
                  <a:pt x="2667678" y="8364763"/>
                  <a:pt x="2632372" y="8364763"/>
                </a:cubicBezTo>
                <a:close/>
                <a:moveTo>
                  <a:pt x="2750058" y="8359683"/>
                </a:moveTo>
                <a:cubicBezTo>
                  <a:pt x="2763298" y="8357143"/>
                  <a:pt x="2801546" y="8359683"/>
                  <a:pt x="2816257" y="8359683"/>
                </a:cubicBezTo>
                <a:cubicBezTo>
                  <a:pt x="2814786" y="8362223"/>
                  <a:pt x="2766240" y="8359683"/>
                  <a:pt x="2750058" y="8359683"/>
                </a:cubicBezTo>
                <a:close/>
                <a:moveTo>
                  <a:pt x="2773596" y="8352063"/>
                </a:moveTo>
                <a:cubicBezTo>
                  <a:pt x="2780951" y="8350793"/>
                  <a:pt x="2823613" y="8349523"/>
                  <a:pt x="2851563" y="8350793"/>
                </a:cubicBezTo>
                <a:cubicBezTo>
                  <a:pt x="2839794" y="8352063"/>
                  <a:pt x="2811844" y="8352063"/>
                  <a:pt x="2773596" y="8352063"/>
                </a:cubicBezTo>
                <a:close/>
                <a:moveTo>
                  <a:pt x="2878043" y="8352063"/>
                </a:moveTo>
                <a:cubicBezTo>
                  <a:pt x="2891282" y="8349523"/>
                  <a:pt x="2923646" y="8352063"/>
                  <a:pt x="2969250" y="8350793"/>
                </a:cubicBezTo>
                <a:cubicBezTo>
                  <a:pt x="2942770" y="8353333"/>
                  <a:pt x="2910406" y="8353333"/>
                  <a:pt x="2878043" y="8352063"/>
                </a:cubicBezTo>
                <a:close/>
                <a:moveTo>
                  <a:pt x="2926588" y="8687343"/>
                </a:moveTo>
                <a:cubicBezTo>
                  <a:pt x="2920704" y="8684803"/>
                  <a:pt x="2969250" y="8686073"/>
                  <a:pt x="2991316" y="8684803"/>
                </a:cubicBezTo>
                <a:lnTo>
                  <a:pt x="2991316" y="8687343"/>
                </a:lnTo>
                <a:lnTo>
                  <a:pt x="2926588" y="8687343"/>
                </a:lnTo>
                <a:close/>
                <a:moveTo>
                  <a:pt x="2981018" y="8696233"/>
                </a:moveTo>
                <a:cubicBezTo>
                  <a:pt x="3008969" y="8694963"/>
                  <a:pt x="2978076" y="8694963"/>
                  <a:pt x="2941299" y="8694963"/>
                </a:cubicBezTo>
                <a:cubicBezTo>
                  <a:pt x="2956010" y="8692423"/>
                  <a:pt x="3022209" y="8694963"/>
                  <a:pt x="3060457" y="8694963"/>
                </a:cubicBezTo>
                <a:cubicBezTo>
                  <a:pt x="3058986" y="8697503"/>
                  <a:pt x="3004556" y="8696233"/>
                  <a:pt x="2981018" y="8696233"/>
                </a:cubicBezTo>
                <a:close/>
                <a:moveTo>
                  <a:pt x="3136953" y="8687343"/>
                </a:moveTo>
                <a:cubicBezTo>
                  <a:pt x="3086936" y="8691153"/>
                  <a:pt x="3039862" y="8693693"/>
                  <a:pt x="2939828" y="8689883"/>
                </a:cubicBezTo>
                <a:cubicBezTo>
                  <a:pt x="2973663" y="8687343"/>
                  <a:pt x="3066341" y="8689883"/>
                  <a:pt x="3082523" y="8684803"/>
                </a:cubicBezTo>
                <a:cubicBezTo>
                  <a:pt x="3192854" y="8686073"/>
                  <a:pt x="3281119" y="8684803"/>
                  <a:pt x="3332607" y="8686073"/>
                </a:cubicBezTo>
                <a:cubicBezTo>
                  <a:pt x="3291417" y="8689883"/>
                  <a:pt x="3185499" y="8689883"/>
                  <a:pt x="3136953" y="8687343"/>
                </a:cubicBezTo>
                <a:close/>
                <a:moveTo>
                  <a:pt x="3066341" y="8674643"/>
                </a:moveTo>
                <a:cubicBezTo>
                  <a:pt x="3109003" y="8674643"/>
                  <a:pt x="3153135" y="8675913"/>
                  <a:pt x="3185499" y="8677183"/>
                </a:cubicBezTo>
                <a:cubicBezTo>
                  <a:pt x="3176673" y="8679723"/>
                  <a:pt x="3132540" y="8677183"/>
                  <a:pt x="3079581" y="8678453"/>
                </a:cubicBezTo>
                <a:cubicBezTo>
                  <a:pt x="3082523" y="8675913"/>
                  <a:pt x="3064870" y="8675913"/>
                  <a:pt x="3066341" y="8674643"/>
                </a:cubicBezTo>
                <a:close/>
                <a:moveTo>
                  <a:pt x="3304657" y="8678453"/>
                </a:moveTo>
                <a:cubicBezTo>
                  <a:pt x="3304657" y="8679723"/>
                  <a:pt x="3231102" y="8679723"/>
                  <a:pt x="3213450" y="8679723"/>
                </a:cubicBezTo>
                <a:cubicBezTo>
                  <a:pt x="3220805" y="8677183"/>
                  <a:pt x="3248756" y="8677183"/>
                  <a:pt x="3291417" y="8677183"/>
                </a:cubicBezTo>
                <a:cubicBezTo>
                  <a:pt x="3289946" y="8677183"/>
                  <a:pt x="3289946" y="8678453"/>
                  <a:pt x="3304657" y="8678453"/>
                </a:cubicBezTo>
                <a:close/>
                <a:moveTo>
                  <a:pt x="3303186" y="8366033"/>
                </a:moveTo>
                <a:cubicBezTo>
                  <a:pt x="3307599" y="8363493"/>
                  <a:pt x="3414988" y="8364763"/>
                  <a:pt x="3409104" y="8366033"/>
                </a:cubicBezTo>
                <a:cubicBezTo>
                  <a:pt x="3362029" y="8366033"/>
                  <a:pt x="3345847" y="8367303"/>
                  <a:pt x="3303186" y="8366033"/>
                </a:cubicBezTo>
                <a:close/>
                <a:moveTo>
                  <a:pt x="3491484" y="8688613"/>
                </a:moveTo>
                <a:cubicBezTo>
                  <a:pt x="3423814" y="8688613"/>
                  <a:pt x="3398806" y="8686073"/>
                  <a:pt x="3347318" y="8688613"/>
                </a:cubicBezTo>
                <a:cubicBezTo>
                  <a:pt x="3347318" y="8687343"/>
                  <a:pt x="3347318" y="8686073"/>
                  <a:pt x="3345847" y="8684803"/>
                </a:cubicBezTo>
                <a:cubicBezTo>
                  <a:pt x="3417930" y="8686073"/>
                  <a:pt x="3512079" y="8683533"/>
                  <a:pt x="3595931" y="8684803"/>
                </a:cubicBezTo>
                <a:cubicBezTo>
                  <a:pt x="3565039" y="8687343"/>
                  <a:pt x="3513551" y="8684803"/>
                  <a:pt x="3491484" y="8688613"/>
                </a:cubicBezTo>
                <a:close/>
                <a:moveTo>
                  <a:pt x="3619469" y="8368573"/>
                </a:moveTo>
                <a:cubicBezTo>
                  <a:pt x="3576807" y="8368573"/>
                  <a:pt x="3563567" y="8367303"/>
                  <a:pt x="3513551" y="8368573"/>
                </a:cubicBezTo>
                <a:cubicBezTo>
                  <a:pt x="3519435" y="8366033"/>
                  <a:pt x="3603287" y="8366033"/>
                  <a:pt x="3631237" y="8367303"/>
                </a:cubicBezTo>
                <a:cubicBezTo>
                  <a:pt x="3637121" y="8367303"/>
                  <a:pt x="3620939" y="8367303"/>
                  <a:pt x="3619469" y="8368573"/>
                </a:cubicBezTo>
                <a:close/>
                <a:moveTo>
                  <a:pt x="4390316" y="8700043"/>
                </a:moveTo>
                <a:cubicBezTo>
                  <a:pt x="4372663" y="8698773"/>
                  <a:pt x="4332944" y="8698773"/>
                  <a:pt x="4297638" y="8698773"/>
                </a:cubicBezTo>
                <a:cubicBezTo>
                  <a:pt x="4297638" y="8697503"/>
                  <a:pt x="4287340" y="8697503"/>
                  <a:pt x="4271158" y="8696233"/>
                </a:cubicBezTo>
                <a:cubicBezTo>
                  <a:pt x="4272630" y="8694963"/>
                  <a:pt x="4303522" y="8694963"/>
                  <a:pt x="4335886" y="8694963"/>
                </a:cubicBezTo>
                <a:cubicBezTo>
                  <a:pt x="4313820" y="8696233"/>
                  <a:pt x="4346184" y="8696233"/>
                  <a:pt x="4324117" y="8697503"/>
                </a:cubicBezTo>
                <a:cubicBezTo>
                  <a:pt x="4349126" y="8698773"/>
                  <a:pt x="4402085" y="8697503"/>
                  <a:pt x="4390316" y="8700043"/>
                </a:cubicBezTo>
                <a:close/>
                <a:moveTo>
                  <a:pt x="4455044" y="8698773"/>
                </a:moveTo>
                <a:cubicBezTo>
                  <a:pt x="4490350" y="8696233"/>
                  <a:pt x="4506532" y="8698773"/>
                  <a:pt x="4547722" y="8698773"/>
                </a:cubicBezTo>
                <a:cubicBezTo>
                  <a:pt x="4512416" y="8700043"/>
                  <a:pt x="4496234" y="8698773"/>
                  <a:pt x="4455044" y="8698773"/>
                </a:cubicBezTo>
                <a:close/>
                <a:moveTo>
                  <a:pt x="4491821" y="8687343"/>
                </a:moveTo>
                <a:cubicBezTo>
                  <a:pt x="4481523" y="8684803"/>
                  <a:pt x="4513887" y="8684803"/>
                  <a:pt x="4503589" y="8683533"/>
                </a:cubicBezTo>
                <a:cubicBezTo>
                  <a:pt x="4524185" y="8684803"/>
                  <a:pt x="4593326" y="8683533"/>
                  <a:pt x="4583028" y="8686073"/>
                </a:cubicBezTo>
                <a:cubicBezTo>
                  <a:pt x="4600681" y="8683533"/>
                  <a:pt x="4668351" y="8686073"/>
                  <a:pt x="4713955" y="8686073"/>
                </a:cubicBezTo>
                <a:cubicBezTo>
                  <a:pt x="4625689" y="8686073"/>
                  <a:pt x="4556549" y="8688613"/>
                  <a:pt x="4491821" y="8687343"/>
                </a:cubicBezTo>
                <a:close/>
                <a:moveTo>
                  <a:pt x="4687475" y="8684803"/>
                </a:moveTo>
                <a:cubicBezTo>
                  <a:pt x="4665409" y="8683533"/>
                  <a:pt x="4675706" y="8680993"/>
                  <a:pt x="4725723" y="8680993"/>
                </a:cubicBezTo>
                <a:cubicBezTo>
                  <a:pt x="4687475" y="8684803"/>
                  <a:pt x="4784566" y="8680993"/>
                  <a:pt x="4791922" y="8684803"/>
                </a:cubicBezTo>
                <a:lnTo>
                  <a:pt x="4687475" y="8684803"/>
                </a:lnTo>
                <a:close/>
                <a:moveTo>
                  <a:pt x="4844881" y="8374923"/>
                </a:moveTo>
                <a:cubicBezTo>
                  <a:pt x="4855178" y="8373653"/>
                  <a:pt x="4902253" y="8372383"/>
                  <a:pt x="4924320" y="8373653"/>
                </a:cubicBezTo>
                <a:cubicBezTo>
                  <a:pt x="4937559" y="8376193"/>
                  <a:pt x="4855178" y="8374923"/>
                  <a:pt x="4844881" y="8374923"/>
                </a:cubicBezTo>
                <a:close/>
                <a:moveTo>
                  <a:pt x="4909608" y="8680993"/>
                </a:moveTo>
                <a:cubicBezTo>
                  <a:pt x="4919906" y="8679723"/>
                  <a:pt x="4941972" y="8679723"/>
                  <a:pt x="4974336" y="8679723"/>
                </a:cubicBezTo>
                <a:cubicBezTo>
                  <a:pt x="4978750" y="8682263"/>
                  <a:pt x="4930204" y="8682263"/>
                  <a:pt x="4909608" y="8680993"/>
                </a:cubicBezTo>
                <a:close/>
                <a:moveTo>
                  <a:pt x="4950799" y="8374923"/>
                </a:moveTo>
                <a:cubicBezTo>
                  <a:pt x="4978750" y="8372383"/>
                  <a:pt x="5080254" y="8373653"/>
                  <a:pt x="5147924" y="8373653"/>
                </a:cubicBezTo>
                <a:cubicBezTo>
                  <a:pt x="5125858" y="8374923"/>
                  <a:pt x="5158222" y="8374923"/>
                  <a:pt x="5136155" y="8376193"/>
                </a:cubicBezTo>
                <a:cubicBezTo>
                  <a:pt x="5050832" y="8374923"/>
                  <a:pt x="5028766" y="8374923"/>
                  <a:pt x="4950799" y="8374923"/>
                </a:cubicBezTo>
                <a:close/>
                <a:moveTo>
                  <a:pt x="5078783" y="8673373"/>
                </a:moveTo>
                <a:cubicBezTo>
                  <a:pt x="5111147" y="8672103"/>
                  <a:pt x="5128800" y="8673373"/>
                  <a:pt x="5183230" y="8672103"/>
                </a:cubicBezTo>
                <a:cubicBezTo>
                  <a:pt x="5183230" y="8674643"/>
                  <a:pt x="5097907" y="8674643"/>
                  <a:pt x="5078783" y="8673373"/>
                </a:cubicBezTo>
                <a:close/>
                <a:moveTo>
                  <a:pt x="5290619" y="8677183"/>
                </a:moveTo>
                <a:cubicBezTo>
                  <a:pt x="5272966" y="8679723"/>
                  <a:pt x="5206767" y="8677183"/>
                  <a:pt x="5159693" y="8678453"/>
                </a:cubicBezTo>
                <a:cubicBezTo>
                  <a:pt x="5202354" y="8675913"/>
                  <a:pt x="5228834" y="8675913"/>
                  <a:pt x="5303859" y="8674643"/>
                </a:cubicBezTo>
                <a:cubicBezTo>
                  <a:pt x="5283264" y="8675913"/>
                  <a:pt x="5214123" y="8677183"/>
                  <a:pt x="5290619" y="8677183"/>
                </a:cubicBezTo>
                <a:close/>
                <a:moveTo>
                  <a:pt x="5122916" y="8689883"/>
                </a:moveTo>
                <a:cubicBezTo>
                  <a:pt x="5169990" y="8689883"/>
                  <a:pt x="5186172" y="8688613"/>
                  <a:pt x="5214123" y="8689883"/>
                </a:cubicBezTo>
                <a:cubicBezTo>
                  <a:pt x="5231776" y="8692423"/>
                  <a:pt x="5108205" y="8692423"/>
                  <a:pt x="5122916" y="8689883"/>
                </a:cubicBezTo>
                <a:close/>
                <a:moveTo>
                  <a:pt x="5334752" y="8693693"/>
                </a:moveTo>
                <a:cubicBezTo>
                  <a:pt x="5283264" y="8692423"/>
                  <a:pt x="5233247" y="8692423"/>
                  <a:pt x="5240602" y="8688613"/>
                </a:cubicBezTo>
                <a:cubicBezTo>
                  <a:pt x="5268553" y="8691153"/>
                  <a:pt x="5325925" y="8691153"/>
                  <a:pt x="5334752" y="8693693"/>
                </a:cubicBezTo>
                <a:close/>
                <a:moveTo>
                  <a:pt x="5275908" y="8672103"/>
                </a:moveTo>
                <a:cubicBezTo>
                  <a:pt x="5264140" y="8669563"/>
                  <a:pt x="5337694" y="8670833"/>
                  <a:pt x="5367115" y="8670833"/>
                </a:cubicBezTo>
                <a:cubicBezTo>
                  <a:pt x="5356818" y="8673373"/>
                  <a:pt x="5314157" y="8670833"/>
                  <a:pt x="5275908" y="8672103"/>
                </a:cubicBezTo>
                <a:close/>
                <a:moveTo>
                  <a:pt x="5615729" y="8667023"/>
                </a:moveTo>
                <a:cubicBezTo>
                  <a:pt x="5627497" y="8665753"/>
                  <a:pt x="5639266" y="8664483"/>
                  <a:pt x="5680456" y="8664483"/>
                </a:cubicBezTo>
                <a:cubicBezTo>
                  <a:pt x="5671630" y="8664483"/>
                  <a:pt x="5664274" y="8665753"/>
                  <a:pt x="5680456" y="8665753"/>
                </a:cubicBezTo>
                <a:cubicBezTo>
                  <a:pt x="5684869" y="8667023"/>
                  <a:pt x="5634853" y="8665753"/>
                  <a:pt x="5615729" y="8667023"/>
                </a:cubicBezTo>
                <a:close/>
                <a:moveTo>
                  <a:pt x="5761366" y="8665753"/>
                </a:moveTo>
                <a:cubicBezTo>
                  <a:pt x="5748126" y="8665753"/>
                  <a:pt x="5751068" y="8667023"/>
                  <a:pt x="5748126" y="8667023"/>
                </a:cubicBezTo>
                <a:cubicBezTo>
                  <a:pt x="5709878" y="8667023"/>
                  <a:pt x="5733415" y="8665753"/>
                  <a:pt x="5733415" y="8664483"/>
                </a:cubicBezTo>
                <a:cubicBezTo>
                  <a:pt x="5773134" y="8664483"/>
                  <a:pt x="5773134" y="8665753"/>
                  <a:pt x="5812854" y="8664483"/>
                </a:cubicBezTo>
                <a:cubicBezTo>
                  <a:pt x="5809912" y="8665753"/>
                  <a:pt x="5764308" y="8667023"/>
                  <a:pt x="5761366" y="8665753"/>
                </a:cubicBezTo>
                <a:close/>
                <a:moveTo>
                  <a:pt x="6061467" y="8660673"/>
                </a:moveTo>
                <a:cubicBezTo>
                  <a:pt x="6071764" y="8659403"/>
                  <a:pt x="6074706" y="8659403"/>
                  <a:pt x="6073235" y="8658133"/>
                </a:cubicBezTo>
                <a:lnTo>
                  <a:pt x="6126194" y="8658133"/>
                </a:lnTo>
                <a:cubicBezTo>
                  <a:pt x="6121781" y="8659403"/>
                  <a:pt x="6092360" y="8659403"/>
                  <a:pt x="6061467" y="8660673"/>
                </a:cubicBezTo>
                <a:close/>
                <a:moveTo>
                  <a:pt x="6140905" y="8660673"/>
                </a:moveTo>
                <a:cubicBezTo>
                  <a:pt x="6160029" y="8658133"/>
                  <a:pt x="6176211" y="8659403"/>
                  <a:pt x="6232112" y="8659403"/>
                </a:cubicBezTo>
                <a:cubicBezTo>
                  <a:pt x="6243881" y="8661943"/>
                  <a:pt x="6170327" y="8660673"/>
                  <a:pt x="6140905" y="8660673"/>
                </a:cubicBezTo>
                <a:close/>
                <a:moveTo>
                  <a:pt x="6651293" y="8655593"/>
                </a:moveTo>
                <a:lnTo>
                  <a:pt x="6629703" y="8655593"/>
                </a:lnTo>
                <a:cubicBezTo>
                  <a:pt x="6572553" y="8655593"/>
                  <a:pt x="6507205" y="8655593"/>
                  <a:pt x="6429237" y="8656863"/>
                </a:cubicBezTo>
                <a:cubicBezTo>
                  <a:pt x="6441006" y="8659403"/>
                  <a:pt x="6492494" y="8655593"/>
                  <a:pt x="6521753" y="8658133"/>
                </a:cubicBezTo>
                <a:cubicBezTo>
                  <a:pt x="6517502" y="8660673"/>
                  <a:pt x="6446891" y="8659403"/>
                  <a:pt x="6404229" y="8659403"/>
                </a:cubicBezTo>
                <a:cubicBezTo>
                  <a:pt x="6377749" y="8656863"/>
                  <a:pt x="6421882" y="8655593"/>
                  <a:pt x="6402758" y="8653053"/>
                </a:cubicBezTo>
                <a:lnTo>
                  <a:pt x="6690663" y="8653053"/>
                </a:lnTo>
                <a:cubicBezTo>
                  <a:pt x="6726223" y="8653053"/>
                  <a:pt x="6764323" y="8654323"/>
                  <a:pt x="6803693" y="8654323"/>
                </a:cubicBezTo>
                <a:cubicBezTo>
                  <a:pt x="6759243" y="8655593"/>
                  <a:pt x="6708443" y="8655593"/>
                  <a:pt x="6651293" y="8655593"/>
                </a:cubicBezTo>
                <a:close/>
                <a:moveTo>
                  <a:pt x="6705903" y="8374923"/>
                </a:moveTo>
                <a:lnTo>
                  <a:pt x="6742733" y="8374923"/>
                </a:lnTo>
                <a:cubicBezTo>
                  <a:pt x="6744003" y="8376193"/>
                  <a:pt x="6744003" y="8376193"/>
                  <a:pt x="6742733" y="8376193"/>
                </a:cubicBezTo>
                <a:lnTo>
                  <a:pt x="6688123" y="8376193"/>
                </a:lnTo>
                <a:cubicBezTo>
                  <a:pt x="6683043" y="8374923"/>
                  <a:pt x="6693203" y="8374923"/>
                  <a:pt x="6705903" y="8374923"/>
                </a:cubicBezTo>
                <a:close/>
                <a:moveTo>
                  <a:pt x="6849413" y="8087212"/>
                </a:moveTo>
                <a:cubicBezTo>
                  <a:pt x="6848143" y="8029757"/>
                  <a:pt x="6848143" y="7968553"/>
                  <a:pt x="6849413" y="7908599"/>
                </a:cubicBezTo>
                <a:cubicBezTo>
                  <a:pt x="6850683" y="7964806"/>
                  <a:pt x="6850683" y="8017266"/>
                  <a:pt x="6849413" y="8087212"/>
                </a:cubicBezTo>
                <a:close/>
                <a:moveTo>
                  <a:pt x="6854493" y="7048007"/>
                </a:moveTo>
                <a:cubicBezTo>
                  <a:pt x="6854493" y="7014282"/>
                  <a:pt x="6855763" y="7006788"/>
                  <a:pt x="6854493" y="6980558"/>
                </a:cubicBezTo>
                <a:cubicBezTo>
                  <a:pt x="6857033" y="6989301"/>
                  <a:pt x="6857033" y="7054252"/>
                  <a:pt x="6854493" y="7048007"/>
                </a:cubicBezTo>
                <a:close/>
                <a:moveTo>
                  <a:pt x="6863383" y="5592868"/>
                </a:moveTo>
                <a:cubicBezTo>
                  <a:pt x="6865923" y="5627841"/>
                  <a:pt x="6864653" y="5672807"/>
                  <a:pt x="6865923" y="5737757"/>
                </a:cubicBezTo>
                <a:cubicBezTo>
                  <a:pt x="6864653" y="5709029"/>
                  <a:pt x="6862113" y="5639082"/>
                  <a:pt x="6863383" y="5592868"/>
                </a:cubicBezTo>
                <a:close/>
                <a:moveTo>
                  <a:pt x="6876083" y="1960642"/>
                </a:moveTo>
                <a:cubicBezTo>
                  <a:pt x="6876083" y="1903186"/>
                  <a:pt x="6874813" y="1875707"/>
                  <a:pt x="6874813" y="1838236"/>
                </a:cubicBezTo>
                <a:cubicBezTo>
                  <a:pt x="6876083" y="1828244"/>
                  <a:pt x="6876083" y="1894443"/>
                  <a:pt x="6877353" y="1859470"/>
                </a:cubicBezTo>
                <a:cubicBezTo>
                  <a:pt x="6877353" y="1868213"/>
                  <a:pt x="6878623" y="1968137"/>
                  <a:pt x="6876083" y="1960642"/>
                </a:cubicBezTo>
                <a:close/>
                <a:moveTo>
                  <a:pt x="6877353" y="1624649"/>
                </a:moveTo>
                <a:lnTo>
                  <a:pt x="6877353" y="1545959"/>
                </a:lnTo>
                <a:cubicBezTo>
                  <a:pt x="6878623" y="1503492"/>
                  <a:pt x="6879893" y="1637140"/>
                  <a:pt x="6877353" y="1624649"/>
                </a:cubicBezTo>
                <a:close/>
                <a:moveTo>
                  <a:pt x="6884973" y="384810"/>
                </a:moveTo>
                <a:lnTo>
                  <a:pt x="6884973" y="490220"/>
                </a:lnTo>
                <a:cubicBezTo>
                  <a:pt x="6884973" y="560070"/>
                  <a:pt x="6884973" y="619760"/>
                  <a:pt x="6879893" y="629920"/>
                </a:cubicBezTo>
                <a:cubicBezTo>
                  <a:pt x="6881163" y="720340"/>
                  <a:pt x="6882433" y="811520"/>
                  <a:pt x="6878623" y="898953"/>
                </a:cubicBezTo>
                <a:cubicBezTo>
                  <a:pt x="6878623" y="920187"/>
                  <a:pt x="6881163" y="906448"/>
                  <a:pt x="6881163" y="931429"/>
                </a:cubicBezTo>
                <a:cubicBezTo>
                  <a:pt x="6877353" y="1021360"/>
                  <a:pt x="6883703" y="1157506"/>
                  <a:pt x="6881163" y="1266173"/>
                </a:cubicBezTo>
                <a:cubicBezTo>
                  <a:pt x="6878623" y="1259928"/>
                  <a:pt x="6881163" y="1153759"/>
                  <a:pt x="6878623" y="1188732"/>
                </a:cubicBezTo>
                <a:cubicBezTo>
                  <a:pt x="6881163" y="1347361"/>
                  <a:pt x="6876083" y="1478511"/>
                  <a:pt x="6876083" y="1602166"/>
                </a:cubicBezTo>
                <a:cubicBezTo>
                  <a:pt x="6874813" y="1598419"/>
                  <a:pt x="6874813" y="1553453"/>
                  <a:pt x="6873543" y="1558450"/>
                </a:cubicBezTo>
                <a:cubicBezTo>
                  <a:pt x="6873543" y="1593423"/>
                  <a:pt x="6872273" y="1668366"/>
                  <a:pt x="6873543" y="1714580"/>
                </a:cubicBezTo>
                <a:cubicBezTo>
                  <a:pt x="6872273" y="1718328"/>
                  <a:pt x="6872273" y="1730818"/>
                  <a:pt x="6871003" y="1727071"/>
                </a:cubicBezTo>
                <a:cubicBezTo>
                  <a:pt x="6872273" y="1809508"/>
                  <a:pt x="6869733" y="1880704"/>
                  <a:pt x="6868463" y="1973133"/>
                </a:cubicBezTo>
                <a:cubicBezTo>
                  <a:pt x="6869733" y="1988121"/>
                  <a:pt x="6871003" y="1943156"/>
                  <a:pt x="6871003" y="1971884"/>
                </a:cubicBezTo>
                <a:lnTo>
                  <a:pt x="6871003" y="2039332"/>
                </a:lnTo>
                <a:cubicBezTo>
                  <a:pt x="6869733" y="2025593"/>
                  <a:pt x="6868463" y="2025593"/>
                  <a:pt x="6868463" y="2051823"/>
                </a:cubicBezTo>
                <a:cubicBezTo>
                  <a:pt x="6869733" y="2145501"/>
                  <a:pt x="6868463" y="2262912"/>
                  <a:pt x="6871003" y="2350345"/>
                </a:cubicBezTo>
                <a:cubicBezTo>
                  <a:pt x="6868463" y="2322866"/>
                  <a:pt x="6871003" y="2381571"/>
                  <a:pt x="6871003" y="2386567"/>
                </a:cubicBezTo>
                <a:cubicBezTo>
                  <a:pt x="6871003" y="2387816"/>
                  <a:pt x="6869733" y="2385318"/>
                  <a:pt x="6869733" y="2386567"/>
                </a:cubicBezTo>
                <a:cubicBezTo>
                  <a:pt x="6867193" y="2556437"/>
                  <a:pt x="6873543" y="2899925"/>
                  <a:pt x="6869733" y="2978615"/>
                </a:cubicBezTo>
                <a:cubicBezTo>
                  <a:pt x="6871003" y="2959879"/>
                  <a:pt x="6873543" y="3027328"/>
                  <a:pt x="6872273" y="3067297"/>
                </a:cubicBezTo>
                <a:cubicBezTo>
                  <a:pt x="6871003" y="3076040"/>
                  <a:pt x="6871003" y="3044814"/>
                  <a:pt x="6869733" y="3046063"/>
                </a:cubicBezTo>
                <a:cubicBezTo>
                  <a:pt x="6871003" y="3315857"/>
                  <a:pt x="6869733" y="3613130"/>
                  <a:pt x="6871003" y="3927890"/>
                </a:cubicBezTo>
                <a:lnTo>
                  <a:pt x="6871003" y="3905407"/>
                </a:lnTo>
                <a:cubicBezTo>
                  <a:pt x="6869733" y="4052794"/>
                  <a:pt x="6868463" y="4116496"/>
                  <a:pt x="6869733" y="4240151"/>
                </a:cubicBezTo>
                <a:cubicBezTo>
                  <a:pt x="6868463" y="4351316"/>
                  <a:pt x="6869733" y="4561156"/>
                  <a:pt x="6869733" y="4619861"/>
                </a:cubicBezTo>
                <a:cubicBezTo>
                  <a:pt x="6869733" y="4609869"/>
                  <a:pt x="6871003" y="4556160"/>
                  <a:pt x="6872273" y="4586137"/>
                </a:cubicBezTo>
                <a:cubicBezTo>
                  <a:pt x="6868463" y="4707294"/>
                  <a:pt x="6868463" y="4809716"/>
                  <a:pt x="6868463" y="4978338"/>
                </a:cubicBezTo>
                <a:cubicBezTo>
                  <a:pt x="6864653" y="4992077"/>
                  <a:pt x="6864653" y="5111985"/>
                  <a:pt x="6868463" y="5111985"/>
                </a:cubicBezTo>
                <a:cubicBezTo>
                  <a:pt x="6868463" y="5075763"/>
                  <a:pt x="6868463" y="5055778"/>
                  <a:pt x="6867193" y="5045786"/>
                </a:cubicBezTo>
                <a:cubicBezTo>
                  <a:pt x="6868463" y="5030797"/>
                  <a:pt x="6867193" y="4987081"/>
                  <a:pt x="6869733" y="5000820"/>
                </a:cubicBezTo>
                <a:cubicBezTo>
                  <a:pt x="6869733" y="5058276"/>
                  <a:pt x="6871003" y="5235641"/>
                  <a:pt x="6867193" y="5146959"/>
                </a:cubicBezTo>
                <a:cubicBezTo>
                  <a:pt x="6869733" y="5319327"/>
                  <a:pt x="6864653" y="5373036"/>
                  <a:pt x="6867193" y="5526668"/>
                </a:cubicBezTo>
                <a:cubicBezTo>
                  <a:pt x="6860843" y="5555396"/>
                  <a:pt x="6865923" y="5763987"/>
                  <a:pt x="6862113" y="5751497"/>
                </a:cubicBezTo>
                <a:cubicBezTo>
                  <a:pt x="6863383" y="5792715"/>
                  <a:pt x="6863383" y="5855168"/>
                  <a:pt x="6860843" y="5897635"/>
                </a:cubicBezTo>
                <a:cubicBezTo>
                  <a:pt x="6859573" y="5801459"/>
                  <a:pt x="6860843" y="5734010"/>
                  <a:pt x="6858303" y="5675305"/>
                </a:cubicBezTo>
                <a:cubicBezTo>
                  <a:pt x="6858303" y="5712776"/>
                  <a:pt x="6858303" y="5744002"/>
                  <a:pt x="6857033" y="5753995"/>
                </a:cubicBezTo>
                <a:cubicBezTo>
                  <a:pt x="6859573" y="5802708"/>
                  <a:pt x="6859573" y="5852669"/>
                  <a:pt x="6857033" y="5898884"/>
                </a:cubicBezTo>
                <a:cubicBezTo>
                  <a:pt x="6859573" y="5896386"/>
                  <a:pt x="6857033" y="5943850"/>
                  <a:pt x="6857033" y="5955091"/>
                </a:cubicBezTo>
                <a:cubicBezTo>
                  <a:pt x="6859573" y="5968831"/>
                  <a:pt x="6857033" y="5918869"/>
                  <a:pt x="6859573" y="5932608"/>
                </a:cubicBezTo>
                <a:cubicBezTo>
                  <a:pt x="6860843" y="6005053"/>
                  <a:pt x="6859573" y="6094984"/>
                  <a:pt x="6858303" y="6167429"/>
                </a:cubicBezTo>
                <a:cubicBezTo>
                  <a:pt x="6858303" y="6146195"/>
                  <a:pt x="6858303" y="6129958"/>
                  <a:pt x="6857033" y="6123713"/>
                </a:cubicBezTo>
                <a:cubicBezTo>
                  <a:pt x="6858303" y="6186165"/>
                  <a:pt x="6854493" y="6256111"/>
                  <a:pt x="6858303" y="6268602"/>
                </a:cubicBezTo>
                <a:cubicBezTo>
                  <a:pt x="6858303" y="6244870"/>
                  <a:pt x="6857033" y="6194908"/>
                  <a:pt x="6858303" y="6189912"/>
                </a:cubicBezTo>
                <a:cubicBezTo>
                  <a:pt x="6859573" y="6269851"/>
                  <a:pt x="6858303" y="6328556"/>
                  <a:pt x="6857033" y="6379767"/>
                </a:cubicBezTo>
                <a:cubicBezTo>
                  <a:pt x="6857033" y="6364778"/>
                  <a:pt x="6857033" y="6298579"/>
                  <a:pt x="6855763" y="6334801"/>
                </a:cubicBezTo>
                <a:cubicBezTo>
                  <a:pt x="6855763" y="6387261"/>
                  <a:pt x="6857033" y="6402250"/>
                  <a:pt x="6857033" y="6434725"/>
                </a:cubicBezTo>
                <a:cubicBezTo>
                  <a:pt x="6851953" y="6548388"/>
                  <a:pt x="6854493" y="6629576"/>
                  <a:pt x="6851953" y="6748236"/>
                </a:cubicBezTo>
                <a:cubicBezTo>
                  <a:pt x="6854493" y="6763224"/>
                  <a:pt x="6853223" y="6830673"/>
                  <a:pt x="6854493" y="6881883"/>
                </a:cubicBezTo>
                <a:cubicBezTo>
                  <a:pt x="6853223" y="6881883"/>
                  <a:pt x="6853223" y="6888129"/>
                  <a:pt x="6851953" y="6893125"/>
                </a:cubicBezTo>
                <a:cubicBezTo>
                  <a:pt x="6850683" y="6896872"/>
                  <a:pt x="6851953" y="6849408"/>
                  <a:pt x="6849413" y="6860650"/>
                </a:cubicBezTo>
                <a:cubicBezTo>
                  <a:pt x="6849413" y="6905615"/>
                  <a:pt x="6850683" y="7006788"/>
                  <a:pt x="6848143" y="7072987"/>
                </a:cubicBezTo>
                <a:cubicBezTo>
                  <a:pt x="6849413" y="7100466"/>
                  <a:pt x="6850683" y="7235363"/>
                  <a:pt x="6846873" y="7251601"/>
                </a:cubicBezTo>
                <a:cubicBezTo>
                  <a:pt x="6846873" y="7174160"/>
                  <a:pt x="6845603" y="7105463"/>
                  <a:pt x="6846873" y="7061746"/>
                </a:cubicBezTo>
                <a:cubicBezTo>
                  <a:pt x="6844333" y="7050505"/>
                  <a:pt x="6848143" y="6831921"/>
                  <a:pt x="6844333" y="6850657"/>
                </a:cubicBezTo>
                <a:cubicBezTo>
                  <a:pt x="6845603" y="6840665"/>
                  <a:pt x="6846873" y="6833171"/>
                  <a:pt x="6846873" y="6805692"/>
                </a:cubicBezTo>
                <a:cubicBezTo>
                  <a:pt x="6845603" y="6789454"/>
                  <a:pt x="6844333" y="6755730"/>
                  <a:pt x="6843063" y="6728251"/>
                </a:cubicBezTo>
                <a:cubicBezTo>
                  <a:pt x="6848143" y="6731998"/>
                  <a:pt x="6840523" y="6662051"/>
                  <a:pt x="6845603" y="6649561"/>
                </a:cubicBezTo>
                <a:cubicBezTo>
                  <a:pt x="6845603" y="6613338"/>
                  <a:pt x="6844333" y="6627078"/>
                  <a:pt x="6843063" y="6605844"/>
                </a:cubicBezTo>
                <a:cubicBezTo>
                  <a:pt x="6843063" y="6575867"/>
                  <a:pt x="6845603" y="6562128"/>
                  <a:pt x="6845603" y="6527155"/>
                </a:cubicBezTo>
                <a:cubicBezTo>
                  <a:pt x="6840523" y="6274847"/>
                  <a:pt x="6845603" y="5985068"/>
                  <a:pt x="6844333" y="5734010"/>
                </a:cubicBezTo>
                <a:cubicBezTo>
                  <a:pt x="6844333" y="5790217"/>
                  <a:pt x="6844333" y="5861413"/>
                  <a:pt x="6841793" y="5891390"/>
                </a:cubicBezTo>
                <a:cubicBezTo>
                  <a:pt x="6841793" y="5871405"/>
                  <a:pt x="6844333" y="5835183"/>
                  <a:pt x="6841793" y="5823941"/>
                </a:cubicBezTo>
                <a:cubicBezTo>
                  <a:pt x="6841793" y="5843926"/>
                  <a:pt x="6841793" y="5880148"/>
                  <a:pt x="6840523" y="5891390"/>
                </a:cubicBezTo>
                <a:cubicBezTo>
                  <a:pt x="6839253" y="5831436"/>
                  <a:pt x="6843063" y="5790217"/>
                  <a:pt x="6841793" y="5767734"/>
                </a:cubicBezTo>
                <a:cubicBezTo>
                  <a:pt x="6841793" y="5828938"/>
                  <a:pt x="6839253" y="5771481"/>
                  <a:pt x="6839253" y="5768983"/>
                </a:cubicBezTo>
                <a:cubicBezTo>
                  <a:pt x="6837983" y="5791466"/>
                  <a:pt x="6840523" y="5823941"/>
                  <a:pt x="6836713" y="5858915"/>
                </a:cubicBezTo>
                <a:cubicBezTo>
                  <a:pt x="6837983" y="5861413"/>
                  <a:pt x="6837983" y="5846424"/>
                  <a:pt x="6839253" y="5847673"/>
                </a:cubicBezTo>
                <a:cubicBezTo>
                  <a:pt x="6839253" y="5870156"/>
                  <a:pt x="6837983" y="5870156"/>
                  <a:pt x="6836713" y="5892639"/>
                </a:cubicBezTo>
                <a:cubicBezTo>
                  <a:pt x="6844333" y="6046272"/>
                  <a:pt x="6837983" y="6289835"/>
                  <a:pt x="6841793" y="6472196"/>
                </a:cubicBezTo>
                <a:cubicBezTo>
                  <a:pt x="6837983" y="6482189"/>
                  <a:pt x="6840523" y="6520909"/>
                  <a:pt x="6841793" y="6517162"/>
                </a:cubicBezTo>
                <a:cubicBezTo>
                  <a:pt x="6840523" y="6567123"/>
                  <a:pt x="6839253" y="6575867"/>
                  <a:pt x="6837983" y="6595852"/>
                </a:cubicBezTo>
                <a:cubicBezTo>
                  <a:pt x="6843063" y="6640817"/>
                  <a:pt x="6837983" y="6778212"/>
                  <a:pt x="6840523" y="6840665"/>
                </a:cubicBezTo>
                <a:cubicBezTo>
                  <a:pt x="6836713" y="6909362"/>
                  <a:pt x="6841793" y="7065493"/>
                  <a:pt x="6840523" y="7141685"/>
                </a:cubicBezTo>
                <a:cubicBezTo>
                  <a:pt x="6840523" y="7132942"/>
                  <a:pt x="6840523" y="7129195"/>
                  <a:pt x="6841793" y="7130443"/>
                </a:cubicBezTo>
                <a:cubicBezTo>
                  <a:pt x="6841793" y="7170413"/>
                  <a:pt x="6843063" y="7194145"/>
                  <a:pt x="6841793" y="7220375"/>
                </a:cubicBezTo>
                <a:cubicBezTo>
                  <a:pt x="6840523" y="7194145"/>
                  <a:pt x="6843063" y="7199141"/>
                  <a:pt x="6841793" y="7164168"/>
                </a:cubicBezTo>
                <a:cubicBezTo>
                  <a:pt x="6836713" y="7245356"/>
                  <a:pt x="6840523" y="7372758"/>
                  <a:pt x="6839253" y="7488920"/>
                </a:cubicBezTo>
                <a:cubicBezTo>
                  <a:pt x="6840523" y="7506406"/>
                  <a:pt x="6840523" y="7532637"/>
                  <a:pt x="6841793" y="7555119"/>
                </a:cubicBezTo>
                <a:cubicBezTo>
                  <a:pt x="6840523" y="7576353"/>
                  <a:pt x="6840523" y="7638805"/>
                  <a:pt x="6840523" y="7690016"/>
                </a:cubicBezTo>
                <a:cubicBezTo>
                  <a:pt x="6843063" y="7697510"/>
                  <a:pt x="6844333" y="7716246"/>
                  <a:pt x="6843063" y="7767457"/>
                </a:cubicBezTo>
                <a:cubicBezTo>
                  <a:pt x="6848143" y="7708751"/>
                  <a:pt x="6846873" y="7603832"/>
                  <a:pt x="6845603" y="7532637"/>
                </a:cubicBezTo>
                <a:cubicBezTo>
                  <a:pt x="6848143" y="7571357"/>
                  <a:pt x="6848143" y="7508905"/>
                  <a:pt x="6850683" y="7553870"/>
                </a:cubicBezTo>
                <a:cubicBezTo>
                  <a:pt x="6846873" y="7583847"/>
                  <a:pt x="6849413" y="7734982"/>
                  <a:pt x="6849413" y="7796185"/>
                </a:cubicBezTo>
                <a:cubicBezTo>
                  <a:pt x="6849413" y="7778698"/>
                  <a:pt x="6849413" y="7763710"/>
                  <a:pt x="6850683" y="7766208"/>
                </a:cubicBezTo>
                <a:cubicBezTo>
                  <a:pt x="6850683" y="7799932"/>
                  <a:pt x="6853223" y="7861135"/>
                  <a:pt x="6850683" y="7888614"/>
                </a:cubicBezTo>
                <a:cubicBezTo>
                  <a:pt x="6850683" y="7832408"/>
                  <a:pt x="6848143" y="7846147"/>
                  <a:pt x="6850683" y="7809924"/>
                </a:cubicBezTo>
                <a:cubicBezTo>
                  <a:pt x="6848143" y="7831158"/>
                  <a:pt x="6846873" y="7858637"/>
                  <a:pt x="6845603" y="7899856"/>
                </a:cubicBezTo>
                <a:cubicBezTo>
                  <a:pt x="6848143" y="7907350"/>
                  <a:pt x="6846873" y="7861135"/>
                  <a:pt x="6849413" y="7876124"/>
                </a:cubicBezTo>
                <a:lnTo>
                  <a:pt x="6849413" y="7898607"/>
                </a:lnTo>
                <a:cubicBezTo>
                  <a:pt x="6848143" y="7913596"/>
                  <a:pt x="6849413" y="8021013"/>
                  <a:pt x="6845603" y="7988538"/>
                </a:cubicBezTo>
                <a:cubicBezTo>
                  <a:pt x="6846873" y="8069726"/>
                  <a:pt x="6846873" y="8192043"/>
                  <a:pt x="6843063" y="8225063"/>
                </a:cubicBezTo>
                <a:lnTo>
                  <a:pt x="6843063" y="8283483"/>
                </a:lnTo>
                <a:cubicBezTo>
                  <a:pt x="6843063" y="8293643"/>
                  <a:pt x="6844333" y="8303804"/>
                  <a:pt x="6844333" y="8313963"/>
                </a:cubicBezTo>
                <a:cubicBezTo>
                  <a:pt x="6844333" y="8334283"/>
                  <a:pt x="6845603" y="8354604"/>
                  <a:pt x="6845603" y="8374923"/>
                </a:cubicBezTo>
                <a:lnTo>
                  <a:pt x="6807503" y="8374923"/>
                </a:lnTo>
                <a:cubicBezTo>
                  <a:pt x="6806233" y="8373654"/>
                  <a:pt x="6807503" y="8372383"/>
                  <a:pt x="6801153" y="8372383"/>
                </a:cubicBezTo>
                <a:cubicBezTo>
                  <a:pt x="6798613" y="8373654"/>
                  <a:pt x="6785913" y="8373654"/>
                  <a:pt x="6779563" y="8374923"/>
                </a:cubicBezTo>
                <a:cubicBezTo>
                  <a:pt x="6777023" y="8372383"/>
                  <a:pt x="6766863" y="8374923"/>
                  <a:pt x="6765593" y="8373654"/>
                </a:cubicBezTo>
                <a:cubicBezTo>
                  <a:pt x="6771943" y="8373654"/>
                  <a:pt x="6770673" y="8372383"/>
                  <a:pt x="6774483" y="8371113"/>
                </a:cubicBezTo>
                <a:lnTo>
                  <a:pt x="6751623" y="8371113"/>
                </a:lnTo>
                <a:cubicBezTo>
                  <a:pt x="6749083" y="8373654"/>
                  <a:pt x="6766863" y="8372383"/>
                  <a:pt x="6761783" y="8374923"/>
                </a:cubicBezTo>
                <a:lnTo>
                  <a:pt x="6749083" y="8374923"/>
                </a:lnTo>
                <a:cubicBezTo>
                  <a:pt x="6749083" y="8374923"/>
                  <a:pt x="6745273" y="8376193"/>
                  <a:pt x="6732573" y="8376193"/>
                </a:cubicBezTo>
                <a:cubicBezTo>
                  <a:pt x="6710983" y="8374923"/>
                  <a:pt x="6684313" y="8374923"/>
                  <a:pt x="6652563" y="8376193"/>
                </a:cubicBezTo>
                <a:cubicBezTo>
                  <a:pt x="6619543" y="8376193"/>
                  <a:pt x="6581443" y="8377463"/>
                  <a:pt x="6539533" y="8376193"/>
                </a:cubicBezTo>
                <a:cubicBezTo>
                  <a:pt x="6543343" y="8374923"/>
                  <a:pt x="6554773" y="8374923"/>
                  <a:pt x="6549693" y="8373654"/>
                </a:cubicBezTo>
                <a:cubicBezTo>
                  <a:pt x="6505734" y="8373654"/>
                  <a:pt x="6508676" y="8376193"/>
                  <a:pt x="6463072" y="8377463"/>
                </a:cubicBezTo>
                <a:lnTo>
                  <a:pt x="6467486" y="8377463"/>
                </a:lnTo>
                <a:cubicBezTo>
                  <a:pt x="6399816" y="8380004"/>
                  <a:pt x="6279187" y="8376193"/>
                  <a:pt x="6233583" y="8376193"/>
                </a:cubicBezTo>
                <a:cubicBezTo>
                  <a:pt x="6245352" y="8376193"/>
                  <a:pt x="6254179" y="8377463"/>
                  <a:pt x="6239468" y="8377463"/>
                </a:cubicBezTo>
                <a:cubicBezTo>
                  <a:pt x="6026161" y="8376193"/>
                  <a:pt x="5845218" y="8377463"/>
                  <a:pt x="5648092" y="8377463"/>
                </a:cubicBezTo>
                <a:cubicBezTo>
                  <a:pt x="5646621" y="8376193"/>
                  <a:pt x="5667216" y="8376193"/>
                  <a:pt x="5648092" y="8376193"/>
                </a:cubicBezTo>
                <a:cubicBezTo>
                  <a:pt x="5558356" y="8377463"/>
                  <a:pt x="5105262" y="8385083"/>
                  <a:pt x="5187643" y="8376193"/>
                </a:cubicBezTo>
                <a:cubicBezTo>
                  <a:pt x="5177346" y="8376193"/>
                  <a:pt x="5161164" y="8376193"/>
                  <a:pt x="5161164" y="8374923"/>
                </a:cubicBezTo>
                <a:lnTo>
                  <a:pt x="5200883" y="8374923"/>
                </a:lnTo>
                <a:cubicBezTo>
                  <a:pt x="5159693" y="8373654"/>
                  <a:pt x="5084668" y="8376193"/>
                  <a:pt x="5030238" y="8376193"/>
                </a:cubicBezTo>
                <a:cubicBezTo>
                  <a:pt x="5016998" y="8374923"/>
                  <a:pt x="5008171" y="8373654"/>
                  <a:pt x="4990518" y="8373654"/>
                </a:cubicBezTo>
                <a:cubicBezTo>
                  <a:pt x="4894898" y="8378733"/>
                  <a:pt x="4825757" y="8371113"/>
                  <a:pt x="4727194" y="8373654"/>
                </a:cubicBezTo>
                <a:cubicBezTo>
                  <a:pt x="4722781" y="8372383"/>
                  <a:pt x="4778682" y="8373654"/>
                  <a:pt x="4765442" y="8371113"/>
                </a:cubicBezTo>
                <a:cubicBezTo>
                  <a:pt x="4631574" y="8376193"/>
                  <a:pt x="4403556" y="8372383"/>
                  <a:pt x="4213786" y="8373654"/>
                </a:cubicBezTo>
                <a:cubicBezTo>
                  <a:pt x="4209373" y="8372383"/>
                  <a:pt x="4287340" y="8373654"/>
                  <a:pt x="4265274" y="8371113"/>
                </a:cubicBezTo>
                <a:cubicBezTo>
                  <a:pt x="4128464" y="8373654"/>
                  <a:pt x="3871024" y="8371113"/>
                  <a:pt x="3700378" y="8373654"/>
                </a:cubicBezTo>
                <a:cubicBezTo>
                  <a:pt x="3740097" y="8371113"/>
                  <a:pt x="3651833" y="8372383"/>
                  <a:pt x="3647419" y="8371113"/>
                </a:cubicBezTo>
                <a:cubicBezTo>
                  <a:pt x="3762164" y="8366033"/>
                  <a:pt x="3885735" y="8371113"/>
                  <a:pt x="4040198" y="8367304"/>
                </a:cubicBezTo>
                <a:cubicBezTo>
                  <a:pt x="4032843" y="8366033"/>
                  <a:pt x="4054909" y="8363493"/>
                  <a:pt x="4025488" y="8363493"/>
                </a:cubicBezTo>
                <a:cubicBezTo>
                  <a:pt x="3984297" y="8369843"/>
                  <a:pt x="3821007" y="8366033"/>
                  <a:pt x="3712147" y="8368573"/>
                </a:cubicBezTo>
                <a:cubicBezTo>
                  <a:pt x="3706263" y="8367304"/>
                  <a:pt x="3670957" y="8368573"/>
                  <a:pt x="3685667" y="8366033"/>
                </a:cubicBezTo>
                <a:cubicBezTo>
                  <a:pt x="3584163" y="8369843"/>
                  <a:pt x="3382624" y="8368573"/>
                  <a:pt x="3225218" y="8367304"/>
                </a:cubicBezTo>
                <a:cubicBezTo>
                  <a:pt x="3186970" y="8369843"/>
                  <a:pt x="3095763" y="8367304"/>
                  <a:pt x="3028093" y="8368573"/>
                </a:cubicBezTo>
                <a:cubicBezTo>
                  <a:pt x="3056044" y="8367304"/>
                  <a:pt x="3047217" y="8364763"/>
                  <a:pt x="3092821" y="8364763"/>
                </a:cubicBezTo>
                <a:cubicBezTo>
                  <a:pt x="3109003" y="8366033"/>
                  <a:pt x="3053101" y="8367304"/>
                  <a:pt x="3106060" y="8367304"/>
                </a:cubicBezTo>
                <a:cubicBezTo>
                  <a:pt x="3122242" y="8362223"/>
                  <a:pt x="3292888" y="8366033"/>
                  <a:pt x="3328194" y="8363493"/>
                </a:cubicBezTo>
                <a:cubicBezTo>
                  <a:pt x="3294359" y="8363493"/>
                  <a:pt x="3345847" y="8362223"/>
                  <a:pt x="3326723" y="8360954"/>
                </a:cubicBezTo>
                <a:cubicBezTo>
                  <a:pt x="3270822" y="8363493"/>
                  <a:pt x="3219334" y="8360954"/>
                  <a:pt x="3169317" y="8363493"/>
                </a:cubicBezTo>
                <a:cubicBezTo>
                  <a:pt x="3139895" y="8360954"/>
                  <a:pt x="3038391" y="8359683"/>
                  <a:pt x="3083994" y="8363493"/>
                </a:cubicBezTo>
                <a:cubicBezTo>
                  <a:pt x="3035448" y="8360954"/>
                  <a:pt x="2936886" y="8363493"/>
                  <a:pt x="2891282" y="8359683"/>
                </a:cubicBezTo>
                <a:cubicBezTo>
                  <a:pt x="3033977" y="8359683"/>
                  <a:pt x="3085465" y="8357143"/>
                  <a:pt x="3192854" y="8357143"/>
                </a:cubicBezTo>
                <a:cubicBezTo>
                  <a:pt x="3131069" y="8354604"/>
                  <a:pt x="3095763" y="8355873"/>
                  <a:pt x="3033977" y="8355873"/>
                </a:cubicBezTo>
                <a:cubicBezTo>
                  <a:pt x="3032506" y="8354604"/>
                  <a:pt x="3039862" y="8354604"/>
                  <a:pt x="3047217" y="8353333"/>
                </a:cubicBezTo>
                <a:cubicBezTo>
                  <a:pt x="2855976" y="8353333"/>
                  <a:pt x="2729463" y="8353333"/>
                  <a:pt x="2585297" y="8349523"/>
                </a:cubicBezTo>
                <a:cubicBezTo>
                  <a:pt x="2583826" y="8350793"/>
                  <a:pt x="2588239" y="8352063"/>
                  <a:pt x="2572057" y="8352063"/>
                </a:cubicBezTo>
                <a:cubicBezTo>
                  <a:pt x="2486734" y="8349523"/>
                  <a:pt x="2330800" y="8350793"/>
                  <a:pt x="2242535" y="8350793"/>
                </a:cubicBezTo>
                <a:cubicBezTo>
                  <a:pt x="2258717" y="8350793"/>
                  <a:pt x="2273427" y="8350793"/>
                  <a:pt x="2269014" y="8352063"/>
                </a:cubicBezTo>
                <a:cubicBezTo>
                  <a:pt x="2211642" y="8352063"/>
                  <a:pt x="2142501" y="8353333"/>
                  <a:pt x="2136617" y="8350793"/>
                </a:cubicBezTo>
                <a:cubicBezTo>
                  <a:pt x="2107195" y="8350793"/>
                  <a:pt x="2124848" y="8353333"/>
                  <a:pt x="2085129" y="8353333"/>
                </a:cubicBezTo>
                <a:cubicBezTo>
                  <a:pt x="2045409" y="8352063"/>
                  <a:pt x="2026285" y="8349523"/>
                  <a:pt x="1980682" y="8348254"/>
                </a:cubicBezTo>
                <a:cubicBezTo>
                  <a:pt x="2011575" y="8350793"/>
                  <a:pt x="1802681" y="8352063"/>
                  <a:pt x="1860053" y="8346983"/>
                </a:cubicBezTo>
                <a:cubicBezTo>
                  <a:pt x="1777672" y="8346983"/>
                  <a:pt x="1733540" y="8348254"/>
                  <a:pt x="1674696" y="8344443"/>
                </a:cubicBezTo>
                <a:cubicBezTo>
                  <a:pt x="1651159" y="8345713"/>
                  <a:pt x="1630564" y="8346983"/>
                  <a:pt x="1596729" y="8348254"/>
                </a:cubicBezTo>
                <a:cubicBezTo>
                  <a:pt x="1607027" y="8354604"/>
                  <a:pt x="1579076" y="8355873"/>
                  <a:pt x="1587902" y="8360954"/>
                </a:cubicBezTo>
                <a:cubicBezTo>
                  <a:pt x="1657043" y="8359683"/>
                  <a:pt x="1708531" y="8358413"/>
                  <a:pt x="1733540" y="8363493"/>
                </a:cubicBezTo>
                <a:cubicBezTo>
                  <a:pt x="1748251" y="8360954"/>
                  <a:pt x="1852698" y="8360954"/>
                  <a:pt x="1877706" y="8363493"/>
                </a:cubicBezTo>
                <a:cubicBezTo>
                  <a:pt x="1965971" y="8359683"/>
                  <a:pt x="2091013" y="8364763"/>
                  <a:pt x="2232237" y="8363493"/>
                </a:cubicBezTo>
                <a:cubicBezTo>
                  <a:pt x="2226353" y="8367304"/>
                  <a:pt x="2276370" y="8364763"/>
                  <a:pt x="2298436" y="8367304"/>
                </a:cubicBezTo>
                <a:cubicBezTo>
                  <a:pt x="2251361" y="8367304"/>
                  <a:pt x="2210171" y="8368573"/>
                  <a:pt x="2167509" y="8368573"/>
                </a:cubicBezTo>
                <a:cubicBezTo>
                  <a:pt x="2185162" y="8366033"/>
                  <a:pt x="2164567" y="8366033"/>
                  <a:pt x="2139559" y="8364763"/>
                </a:cubicBezTo>
                <a:cubicBezTo>
                  <a:pt x="2121906" y="8367304"/>
                  <a:pt x="2054236" y="8366033"/>
                  <a:pt x="2035112" y="8364763"/>
                </a:cubicBezTo>
                <a:cubicBezTo>
                  <a:pt x="2020401" y="8367304"/>
                  <a:pt x="2091013" y="8366033"/>
                  <a:pt x="2101311" y="8367304"/>
                </a:cubicBezTo>
                <a:cubicBezTo>
                  <a:pt x="2051294" y="8368573"/>
                  <a:pt x="1989508" y="8368573"/>
                  <a:pt x="1943905" y="8369843"/>
                </a:cubicBezTo>
                <a:cubicBezTo>
                  <a:pt x="1917425" y="8366033"/>
                  <a:pt x="1820334" y="8366033"/>
                  <a:pt x="1760019" y="8368573"/>
                </a:cubicBezTo>
                <a:cubicBezTo>
                  <a:pt x="1733540" y="8367304"/>
                  <a:pt x="1733540" y="8366033"/>
                  <a:pt x="1758548" y="8364763"/>
                </a:cubicBezTo>
                <a:cubicBezTo>
                  <a:pt x="1637919" y="8367304"/>
                  <a:pt x="1487869" y="8367304"/>
                  <a:pt x="1402546" y="8364763"/>
                </a:cubicBezTo>
                <a:cubicBezTo>
                  <a:pt x="1368711" y="8369843"/>
                  <a:pt x="1261322" y="8363493"/>
                  <a:pt x="1218661" y="8364763"/>
                </a:cubicBezTo>
                <a:cubicBezTo>
                  <a:pt x="1237785" y="8364763"/>
                  <a:pt x="1251025" y="8366033"/>
                  <a:pt x="1258380" y="8367304"/>
                </a:cubicBezTo>
                <a:cubicBezTo>
                  <a:pt x="1217190" y="8367304"/>
                  <a:pt x="1220132" y="8368573"/>
                  <a:pt x="1180413" y="8368573"/>
                </a:cubicBezTo>
                <a:cubicBezTo>
                  <a:pt x="1181884" y="8366033"/>
                  <a:pt x="1130396" y="8366033"/>
                  <a:pt x="1100974" y="8364763"/>
                </a:cubicBezTo>
                <a:cubicBezTo>
                  <a:pt x="1089205" y="8366033"/>
                  <a:pt x="1140693" y="8367304"/>
                  <a:pt x="1102445" y="8367304"/>
                </a:cubicBezTo>
                <a:cubicBezTo>
                  <a:pt x="990643" y="8367304"/>
                  <a:pt x="949452" y="8366033"/>
                  <a:pt x="865601" y="8368573"/>
                </a:cubicBezTo>
                <a:cubicBezTo>
                  <a:pt x="853832" y="8366033"/>
                  <a:pt x="864130" y="8364763"/>
                  <a:pt x="784691" y="8364763"/>
                </a:cubicBezTo>
                <a:cubicBezTo>
                  <a:pt x="786162" y="8366033"/>
                  <a:pt x="783220" y="8367304"/>
                  <a:pt x="772922" y="8367304"/>
                </a:cubicBezTo>
                <a:cubicBezTo>
                  <a:pt x="731732" y="8367304"/>
                  <a:pt x="693484" y="8366033"/>
                  <a:pt x="655236" y="8368573"/>
                </a:cubicBezTo>
                <a:cubicBezTo>
                  <a:pt x="639054" y="8366033"/>
                  <a:pt x="705253" y="8364763"/>
                  <a:pt x="746443" y="8364763"/>
                </a:cubicBezTo>
                <a:cubicBezTo>
                  <a:pt x="661120" y="8364763"/>
                  <a:pt x="608330" y="8357143"/>
                  <a:pt x="579120" y="8362223"/>
                </a:cubicBezTo>
                <a:lnTo>
                  <a:pt x="561340" y="8362223"/>
                </a:lnTo>
                <a:cubicBezTo>
                  <a:pt x="513080" y="8360954"/>
                  <a:pt x="469900" y="8360954"/>
                  <a:pt x="426720" y="8359683"/>
                </a:cubicBezTo>
                <a:lnTo>
                  <a:pt x="407670" y="8359683"/>
                </a:lnTo>
                <a:cubicBezTo>
                  <a:pt x="403860" y="8359683"/>
                  <a:pt x="400050" y="8359683"/>
                  <a:pt x="394970" y="8358413"/>
                </a:cubicBezTo>
                <a:cubicBezTo>
                  <a:pt x="387350" y="8358413"/>
                  <a:pt x="378460" y="8357143"/>
                  <a:pt x="369570" y="8357143"/>
                </a:cubicBezTo>
                <a:cubicBezTo>
                  <a:pt x="370840" y="8355873"/>
                  <a:pt x="375920" y="8355873"/>
                  <a:pt x="377190" y="8354604"/>
                </a:cubicBezTo>
                <a:cubicBezTo>
                  <a:pt x="359410" y="8353333"/>
                  <a:pt x="345440" y="8358413"/>
                  <a:pt x="346710" y="8354604"/>
                </a:cubicBezTo>
                <a:cubicBezTo>
                  <a:pt x="363220" y="8354604"/>
                  <a:pt x="383540" y="8354604"/>
                  <a:pt x="392430" y="8353333"/>
                </a:cubicBezTo>
                <a:cubicBezTo>
                  <a:pt x="386080" y="8353333"/>
                  <a:pt x="381000" y="8353333"/>
                  <a:pt x="379730" y="8352063"/>
                </a:cubicBezTo>
                <a:cubicBezTo>
                  <a:pt x="393700" y="8353333"/>
                  <a:pt x="383540" y="8349523"/>
                  <a:pt x="410210" y="8350793"/>
                </a:cubicBezTo>
                <a:cubicBezTo>
                  <a:pt x="408940" y="8349523"/>
                  <a:pt x="411480" y="8348254"/>
                  <a:pt x="414020" y="8348254"/>
                </a:cubicBezTo>
                <a:lnTo>
                  <a:pt x="420370" y="8348254"/>
                </a:lnTo>
                <a:cubicBezTo>
                  <a:pt x="424180" y="8348254"/>
                  <a:pt x="426720" y="8348254"/>
                  <a:pt x="426720" y="8346983"/>
                </a:cubicBezTo>
                <a:lnTo>
                  <a:pt x="405130" y="8346983"/>
                </a:lnTo>
                <a:cubicBezTo>
                  <a:pt x="400050" y="8346983"/>
                  <a:pt x="396240" y="8345713"/>
                  <a:pt x="394970" y="8345713"/>
                </a:cubicBezTo>
                <a:cubicBezTo>
                  <a:pt x="401320" y="8345713"/>
                  <a:pt x="406400" y="8344443"/>
                  <a:pt x="410210" y="8344443"/>
                </a:cubicBezTo>
                <a:lnTo>
                  <a:pt x="444500" y="8344443"/>
                </a:lnTo>
                <a:cubicBezTo>
                  <a:pt x="474980" y="8344443"/>
                  <a:pt x="501650" y="8345713"/>
                  <a:pt x="527050" y="8346983"/>
                </a:cubicBezTo>
                <a:cubicBezTo>
                  <a:pt x="510540" y="8346983"/>
                  <a:pt x="468630" y="8345713"/>
                  <a:pt x="469900" y="8348254"/>
                </a:cubicBezTo>
                <a:cubicBezTo>
                  <a:pt x="532130" y="8348254"/>
                  <a:pt x="430530" y="8350793"/>
                  <a:pt x="492760" y="8350793"/>
                </a:cubicBezTo>
                <a:cubicBezTo>
                  <a:pt x="513080" y="8349523"/>
                  <a:pt x="535940" y="8348254"/>
                  <a:pt x="558800" y="8348254"/>
                </a:cubicBezTo>
                <a:lnTo>
                  <a:pt x="558800" y="8339363"/>
                </a:lnTo>
                <a:cubicBezTo>
                  <a:pt x="500380" y="8338093"/>
                  <a:pt x="443230" y="8338093"/>
                  <a:pt x="412750" y="8336823"/>
                </a:cubicBezTo>
                <a:lnTo>
                  <a:pt x="416560" y="8336823"/>
                </a:lnTo>
                <a:cubicBezTo>
                  <a:pt x="417830" y="8336823"/>
                  <a:pt x="417830" y="8336823"/>
                  <a:pt x="416560" y="8336823"/>
                </a:cubicBezTo>
                <a:lnTo>
                  <a:pt x="401320" y="8336823"/>
                </a:lnTo>
                <a:cubicBezTo>
                  <a:pt x="397510" y="8338093"/>
                  <a:pt x="411480" y="8339363"/>
                  <a:pt x="403860" y="8339363"/>
                </a:cubicBezTo>
                <a:cubicBezTo>
                  <a:pt x="401320" y="8336823"/>
                  <a:pt x="383540" y="8339363"/>
                  <a:pt x="381000" y="8338093"/>
                </a:cubicBezTo>
                <a:cubicBezTo>
                  <a:pt x="378460" y="8335554"/>
                  <a:pt x="389890" y="8338093"/>
                  <a:pt x="389890" y="8335554"/>
                </a:cubicBezTo>
                <a:cubicBezTo>
                  <a:pt x="381000" y="8334283"/>
                  <a:pt x="372110" y="8333013"/>
                  <a:pt x="361950" y="8333013"/>
                </a:cubicBezTo>
                <a:lnTo>
                  <a:pt x="361950" y="8329204"/>
                </a:lnTo>
                <a:lnTo>
                  <a:pt x="361950" y="8331743"/>
                </a:lnTo>
                <a:cubicBezTo>
                  <a:pt x="374650" y="8330473"/>
                  <a:pt x="388620" y="8331743"/>
                  <a:pt x="405130" y="8331743"/>
                </a:cubicBezTo>
                <a:lnTo>
                  <a:pt x="496570" y="8331743"/>
                </a:lnTo>
                <a:cubicBezTo>
                  <a:pt x="516890" y="8331743"/>
                  <a:pt x="537210" y="8331743"/>
                  <a:pt x="557530" y="8330473"/>
                </a:cubicBezTo>
                <a:lnTo>
                  <a:pt x="557530" y="8329204"/>
                </a:lnTo>
                <a:lnTo>
                  <a:pt x="543560" y="8329204"/>
                </a:lnTo>
                <a:cubicBezTo>
                  <a:pt x="534670" y="8325393"/>
                  <a:pt x="504190" y="8329204"/>
                  <a:pt x="474980" y="8327933"/>
                </a:cubicBezTo>
                <a:cubicBezTo>
                  <a:pt x="488950" y="8325393"/>
                  <a:pt x="523240" y="8325393"/>
                  <a:pt x="558800" y="8325393"/>
                </a:cubicBezTo>
                <a:lnTo>
                  <a:pt x="558800" y="8319043"/>
                </a:lnTo>
                <a:cubicBezTo>
                  <a:pt x="527050" y="8319043"/>
                  <a:pt x="509270" y="8320313"/>
                  <a:pt x="485140" y="8320313"/>
                </a:cubicBezTo>
                <a:cubicBezTo>
                  <a:pt x="473710" y="8320313"/>
                  <a:pt x="461010" y="8320313"/>
                  <a:pt x="448310" y="8319043"/>
                </a:cubicBezTo>
                <a:lnTo>
                  <a:pt x="400050" y="8319043"/>
                </a:lnTo>
                <a:cubicBezTo>
                  <a:pt x="391160" y="8320313"/>
                  <a:pt x="381000" y="8320313"/>
                  <a:pt x="372110" y="8321583"/>
                </a:cubicBezTo>
                <a:cubicBezTo>
                  <a:pt x="370840" y="8312693"/>
                  <a:pt x="370840" y="8302533"/>
                  <a:pt x="372110" y="8294913"/>
                </a:cubicBezTo>
                <a:cubicBezTo>
                  <a:pt x="369570" y="8291104"/>
                  <a:pt x="372110" y="8280943"/>
                  <a:pt x="369570" y="8280943"/>
                </a:cubicBezTo>
                <a:lnTo>
                  <a:pt x="369570" y="8278404"/>
                </a:lnTo>
                <a:lnTo>
                  <a:pt x="369570" y="8206013"/>
                </a:lnTo>
                <a:cubicBezTo>
                  <a:pt x="368300" y="8213634"/>
                  <a:pt x="369570" y="8259354"/>
                  <a:pt x="368300" y="8263163"/>
                </a:cubicBezTo>
                <a:cubicBezTo>
                  <a:pt x="367030" y="8260624"/>
                  <a:pt x="367030" y="8250463"/>
                  <a:pt x="367030" y="8240304"/>
                </a:cubicBezTo>
                <a:cubicBezTo>
                  <a:pt x="368300" y="8209824"/>
                  <a:pt x="368300" y="8204744"/>
                  <a:pt x="367030" y="8171724"/>
                </a:cubicBezTo>
                <a:cubicBezTo>
                  <a:pt x="367030" y="8160294"/>
                  <a:pt x="368300" y="8148863"/>
                  <a:pt x="369570" y="8137434"/>
                </a:cubicBezTo>
                <a:cubicBezTo>
                  <a:pt x="369570" y="8067228"/>
                  <a:pt x="368300" y="8037252"/>
                  <a:pt x="368300" y="7969803"/>
                </a:cubicBezTo>
                <a:cubicBezTo>
                  <a:pt x="369570" y="7968553"/>
                  <a:pt x="369570" y="7974799"/>
                  <a:pt x="370840" y="7979795"/>
                </a:cubicBezTo>
                <a:cubicBezTo>
                  <a:pt x="369570" y="7949818"/>
                  <a:pt x="369570" y="7923588"/>
                  <a:pt x="370840" y="7901105"/>
                </a:cubicBezTo>
                <a:cubicBezTo>
                  <a:pt x="372110" y="7933580"/>
                  <a:pt x="373380" y="7957312"/>
                  <a:pt x="374650" y="7978546"/>
                </a:cubicBezTo>
                <a:cubicBezTo>
                  <a:pt x="373380" y="7929833"/>
                  <a:pt x="374650" y="7851144"/>
                  <a:pt x="370840" y="7834906"/>
                </a:cubicBezTo>
                <a:cubicBezTo>
                  <a:pt x="370840" y="7854891"/>
                  <a:pt x="373380" y="7881121"/>
                  <a:pt x="370840" y="7891113"/>
                </a:cubicBezTo>
                <a:cubicBezTo>
                  <a:pt x="370840" y="7857389"/>
                  <a:pt x="369570" y="7827412"/>
                  <a:pt x="368300" y="7802430"/>
                </a:cubicBezTo>
                <a:cubicBezTo>
                  <a:pt x="369570" y="7803680"/>
                  <a:pt x="369570" y="7791189"/>
                  <a:pt x="369570" y="7768706"/>
                </a:cubicBezTo>
                <a:cubicBezTo>
                  <a:pt x="370840" y="7792438"/>
                  <a:pt x="373380" y="7754966"/>
                  <a:pt x="374650" y="7733733"/>
                </a:cubicBezTo>
                <a:cubicBezTo>
                  <a:pt x="372110" y="7727488"/>
                  <a:pt x="372110" y="7758714"/>
                  <a:pt x="369570" y="7757465"/>
                </a:cubicBezTo>
                <a:cubicBezTo>
                  <a:pt x="369570" y="7705005"/>
                  <a:pt x="368300" y="7746224"/>
                  <a:pt x="368300" y="7723740"/>
                </a:cubicBezTo>
                <a:cubicBezTo>
                  <a:pt x="368300" y="7666284"/>
                  <a:pt x="370840" y="7660040"/>
                  <a:pt x="370840" y="7611326"/>
                </a:cubicBezTo>
                <a:cubicBezTo>
                  <a:pt x="373380" y="7623817"/>
                  <a:pt x="373380" y="7668783"/>
                  <a:pt x="374650" y="7688767"/>
                </a:cubicBezTo>
                <a:cubicBezTo>
                  <a:pt x="374650" y="7626315"/>
                  <a:pt x="372110" y="7620070"/>
                  <a:pt x="372110" y="7566361"/>
                </a:cubicBezTo>
                <a:cubicBezTo>
                  <a:pt x="373380" y="7567610"/>
                  <a:pt x="374650" y="7587595"/>
                  <a:pt x="374650" y="7553870"/>
                </a:cubicBezTo>
                <a:cubicBezTo>
                  <a:pt x="370840" y="7483924"/>
                  <a:pt x="372110" y="7341533"/>
                  <a:pt x="370840" y="7252851"/>
                </a:cubicBezTo>
                <a:cubicBezTo>
                  <a:pt x="369570" y="7267839"/>
                  <a:pt x="372110" y="7286575"/>
                  <a:pt x="370840" y="7297816"/>
                </a:cubicBezTo>
                <a:cubicBezTo>
                  <a:pt x="369570" y="7295318"/>
                  <a:pt x="369570" y="7274084"/>
                  <a:pt x="369570" y="7264092"/>
                </a:cubicBezTo>
                <a:cubicBezTo>
                  <a:pt x="370840" y="7257846"/>
                  <a:pt x="370840" y="7220375"/>
                  <a:pt x="373380" y="7229119"/>
                </a:cubicBezTo>
                <a:cubicBezTo>
                  <a:pt x="370840" y="7166666"/>
                  <a:pt x="373380" y="7097969"/>
                  <a:pt x="372110" y="7016781"/>
                </a:cubicBezTo>
                <a:cubicBezTo>
                  <a:pt x="373380" y="7006788"/>
                  <a:pt x="377190" y="6988053"/>
                  <a:pt x="374650" y="6960574"/>
                </a:cubicBezTo>
                <a:cubicBezTo>
                  <a:pt x="374650" y="6974313"/>
                  <a:pt x="374650" y="6986803"/>
                  <a:pt x="373380" y="6983056"/>
                </a:cubicBezTo>
                <a:cubicBezTo>
                  <a:pt x="372110" y="6935592"/>
                  <a:pt x="372110" y="6903118"/>
                  <a:pt x="372110" y="6826925"/>
                </a:cubicBezTo>
                <a:cubicBezTo>
                  <a:pt x="377190" y="6818183"/>
                  <a:pt x="375920" y="6727002"/>
                  <a:pt x="378460" y="6679538"/>
                </a:cubicBezTo>
                <a:cubicBezTo>
                  <a:pt x="377190" y="6654558"/>
                  <a:pt x="377190" y="6694527"/>
                  <a:pt x="375920" y="6668297"/>
                </a:cubicBezTo>
                <a:cubicBezTo>
                  <a:pt x="379730" y="6553385"/>
                  <a:pt x="378460" y="6483438"/>
                  <a:pt x="379730" y="6332304"/>
                </a:cubicBezTo>
                <a:cubicBezTo>
                  <a:pt x="381000" y="6401001"/>
                  <a:pt x="381000" y="6279844"/>
                  <a:pt x="382270" y="6302326"/>
                </a:cubicBezTo>
                <a:cubicBezTo>
                  <a:pt x="381000" y="6257361"/>
                  <a:pt x="379730" y="6186165"/>
                  <a:pt x="381000" y="6151192"/>
                </a:cubicBezTo>
                <a:cubicBezTo>
                  <a:pt x="379730" y="6158686"/>
                  <a:pt x="378460" y="6156188"/>
                  <a:pt x="378460" y="6142449"/>
                </a:cubicBezTo>
                <a:cubicBezTo>
                  <a:pt x="379730" y="6119966"/>
                  <a:pt x="381000" y="6138702"/>
                  <a:pt x="379730" y="6097483"/>
                </a:cubicBezTo>
                <a:cubicBezTo>
                  <a:pt x="382270" y="6103728"/>
                  <a:pt x="383540" y="6092487"/>
                  <a:pt x="383540" y="6062510"/>
                </a:cubicBezTo>
                <a:cubicBezTo>
                  <a:pt x="383540" y="6047521"/>
                  <a:pt x="381000" y="6061261"/>
                  <a:pt x="381000" y="6041276"/>
                </a:cubicBezTo>
                <a:cubicBezTo>
                  <a:pt x="381000" y="6006303"/>
                  <a:pt x="382270" y="5997559"/>
                  <a:pt x="382270" y="5973828"/>
                </a:cubicBezTo>
                <a:cubicBezTo>
                  <a:pt x="382270" y="5990065"/>
                  <a:pt x="383540" y="6001306"/>
                  <a:pt x="384810" y="6006303"/>
                </a:cubicBezTo>
                <a:cubicBezTo>
                  <a:pt x="384810" y="5968831"/>
                  <a:pt x="386080" y="5987567"/>
                  <a:pt x="387350" y="5995061"/>
                </a:cubicBezTo>
                <a:cubicBezTo>
                  <a:pt x="387350" y="5960088"/>
                  <a:pt x="388620" y="5926364"/>
                  <a:pt x="389890" y="5905130"/>
                </a:cubicBezTo>
                <a:cubicBezTo>
                  <a:pt x="386080" y="5906379"/>
                  <a:pt x="384810" y="5935107"/>
                  <a:pt x="382270" y="5906379"/>
                </a:cubicBezTo>
                <a:cubicBezTo>
                  <a:pt x="382270" y="5941352"/>
                  <a:pt x="379730" y="5937605"/>
                  <a:pt x="377190" y="5952594"/>
                </a:cubicBezTo>
                <a:cubicBezTo>
                  <a:pt x="377190" y="5787720"/>
                  <a:pt x="379730" y="5569136"/>
                  <a:pt x="384810" y="5425496"/>
                </a:cubicBezTo>
                <a:cubicBezTo>
                  <a:pt x="387350" y="5446730"/>
                  <a:pt x="388620" y="5445481"/>
                  <a:pt x="391160" y="5413006"/>
                </a:cubicBezTo>
                <a:cubicBezTo>
                  <a:pt x="378460" y="5349304"/>
                  <a:pt x="392430" y="5131970"/>
                  <a:pt x="387350" y="4989579"/>
                </a:cubicBezTo>
                <a:cubicBezTo>
                  <a:pt x="383540" y="4974590"/>
                  <a:pt x="383540" y="4999571"/>
                  <a:pt x="379730" y="5003319"/>
                </a:cubicBezTo>
                <a:cubicBezTo>
                  <a:pt x="379730" y="4915886"/>
                  <a:pt x="377190" y="4895901"/>
                  <a:pt x="374650" y="4859678"/>
                </a:cubicBezTo>
                <a:cubicBezTo>
                  <a:pt x="373380" y="4793479"/>
                  <a:pt x="374650" y="4764751"/>
                  <a:pt x="373380" y="4692306"/>
                </a:cubicBezTo>
                <a:cubicBezTo>
                  <a:pt x="374650" y="4691057"/>
                  <a:pt x="374650" y="4688559"/>
                  <a:pt x="374650" y="4669823"/>
                </a:cubicBezTo>
                <a:cubicBezTo>
                  <a:pt x="374650" y="4639846"/>
                  <a:pt x="373380" y="4699801"/>
                  <a:pt x="370840" y="4682314"/>
                </a:cubicBezTo>
                <a:cubicBezTo>
                  <a:pt x="370840" y="4606122"/>
                  <a:pt x="363220" y="4588635"/>
                  <a:pt x="365760" y="4516191"/>
                </a:cubicBezTo>
                <a:cubicBezTo>
                  <a:pt x="361950" y="4538674"/>
                  <a:pt x="359410" y="4517440"/>
                  <a:pt x="358140" y="4507447"/>
                </a:cubicBezTo>
                <a:cubicBezTo>
                  <a:pt x="359410" y="4507447"/>
                  <a:pt x="359410" y="4476221"/>
                  <a:pt x="358140" y="4473723"/>
                </a:cubicBezTo>
                <a:cubicBezTo>
                  <a:pt x="358140" y="4491210"/>
                  <a:pt x="356870" y="4473723"/>
                  <a:pt x="358140" y="4451240"/>
                </a:cubicBezTo>
                <a:cubicBezTo>
                  <a:pt x="359410" y="4474972"/>
                  <a:pt x="363220" y="4393784"/>
                  <a:pt x="360680" y="4383792"/>
                </a:cubicBezTo>
                <a:cubicBezTo>
                  <a:pt x="359410" y="4423761"/>
                  <a:pt x="358140" y="4494957"/>
                  <a:pt x="354330" y="4463731"/>
                </a:cubicBezTo>
                <a:cubicBezTo>
                  <a:pt x="354330" y="4503700"/>
                  <a:pt x="354330" y="4521187"/>
                  <a:pt x="351790" y="4531179"/>
                </a:cubicBezTo>
                <a:cubicBezTo>
                  <a:pt x="350520" y="4518689"/>
                  <a:pt x="349250" y="4503700"/>
                  <a:pt x="349250" y="4487463"/>
                </a:cubicBezTo>
                <a:cubicBezTo>
                  <a:pt x="347980" y="4497455"/>
                  <a:pt x="346710" y="4518689"/>
                  <a:pt x="345440" y="4532428"/>
                </a:cubicBezTo>
                <a:cubicBezTo>
                  <a:pt x="342900" y="4482467"/>
                  <a:pt x="341630" y="4356313"/>
                  <a:pt x="345440" y="4297608"/>
                </a:cubicBezTo>
                <a:cubicBezTo>
                  <a:pt x="344170" y="4252642"/>
                  <a:pt x="339090" y="4205179"/>
                  <a:pt x="342900" y="4163960"/>
                </a:cubicBezTo>
                <a:cubicBezTo>
                  <a:pt x="342900" y="4178948"/>
                  <a:pt x="344170" y="4215171"/>
                  <a:pt x="346710" y="4230159"/>
                </a:cubicBezTo>
                <a:cubicBezTo>
                  <a:pt x="346710" y="4185194"/>
                  <a:pt x="342900" y="4128987"/>
                  <a:pt x="345440" y="4096512"/>
                </a:cubicBezTo>
                <a:cubicBezTo>
                  <a:pt x="350520" y="4187692"/>
                  <a:pt x="353060" y="4333830"/>
                  <a:pt x="351790" y="4463731"/>
                </a:cubicBezTo>
                <a:cubicBezTo>
                  <a:pt x="355600" y="4381294"/>
                  <a:pt x="351790" y="4228910"/>
                  <a:pt x="349250" y="4117745"/>
                </a:cubicBezTo>
                <a:cubicBezTo>
                  <a:pt x="350520" y="4070281"/>
                  <a:pt x="350520" y="3965361"/>
                  <a:pt x="347980" y="3905407"/>
                </a:cubicBezTo>
                <a:cubicBezTo>
                  <a:pt x="347980" y="3879177"/>
                  <a:pt x="350520" y="3875430"/>
                  <a:pt x="350520" y="3849200"/>
                </a:cubicBezTo>
                <a:cubicBezTo>
                  <a:pt x="350520" y="3764265"/>
                  <a:pt x="344170" y="3575659"/>
                  <a:pt x="351790" y="3580655"/>
                </a:cubicBezTo>
                <a:cubicBezTo>
                  <a:pt x="353060" y="3540686"/>
                  <a:pt x="349250" y="3574410"/>
                  <a:pt x="349250" y="3548180"/>
                </a:cubicBezTo>
                <a:cubicBezTo>
                  <a:pt x="349250" y="3528195"/>
                  <a:pt x="350520" y="3509460"/>
                  <a:pt x="353060" y="3513207"/>
                </a:cubicBezTo>
                <a:cubicBezTo>
                  <a:pt x="359410" y="3620625"/>
                  <a:pt x="363220" y="3774258"/>
                  <a:pt x="368300" y="3889170"/>
                </a:cubicBezTo>
                <a:cubicBezTo>
                  <a:pt x="369570" y="3857944"/>
                  <a:pt x="370840" y="3811729"/>
                  <a:pt x="374650" y="3809231"/>
                </a:cubicBezTo>
                <a:cubicBezTo>
                  <a:pt x="374650" y="3560671"/>
                  <a:pt x="358140" y="3474486"/>
                  <a:pt x="358140" y="3220930"/>
                </a:cubicBezTo>
                <a:cubicBezTo>
                  <a:pt x="351790" y="3259651"/>
                  <a:pt x="349250" y="3154731"/>
                  <a:pt x="342900" y="3213436"/>
                </a:cubicBezTo>
                <a:cubicBezTo>
                  <a:pt x="342900" y="3193451"/>
                  <a:pt x="342900" y="3178463"/>
                  <a:pt x="341630" y="3168470"/>
                </a:cubicBezTo>
                <a:cubicBezTo>
                  <a:pt x="336550" y="3182210"/>
                  <a:pt x="332740" y="3202195"/>
                  <a:pt x="328930" y="3149735"/>
                </a:cubicBezTo>
                <a:cubicBezTo>
                  <a:pt x="327660" y="3149735"/>
                  <a:pt x="328930" y="3180961"/>
                  <a:pt x="327660" y="3183459"/>
                </a:cubicBezTo>
                <a:cubicBezTo>
                  <a:pt x="327660" y="3145987"/>
                  <a:pt x="325120" y="3153482"/>
                  <a:pt x="323850" y="3139742"/>
                </a:cubicBezTo>
                <a:cubicBezTo>
                  <a:pt x="322580" y="3147237"/>
                  <a:pt x="323850" y="3182210"/>
                  <a:pt x="322580" y="3184708"/>
                </a:cubicBezTo>
                <a:cubicBezTo>
                  <a:pt x="307340" y="3234670"/>
                  <a:pt x="299720" y="3304616"/>
                  <a:pt x="283210" y="3407038"/>
                </a:cubicBezTo>
                <a:cubicBezTo>
                  <a:pt x="280670" y="3495720"/>
                  <a:pt x="274320" y="3535690"/>
                  <a:pt x="270510" y="3621874"/>
                </a:cubicBezTo>
                <a:cubicBezTo>
                  <a:pt x="267970" y="3594395"/>
                  <a:pt x="264160" y="3676832"/>
                  <a:pt x="261620" y="3646855"/>
                </a:cubicBezTo>
                <a:cubicBezTo>
                  <a:pt x="261620" y="3671836"/>
                  <a:pt x="261620" y="3689322"/>
                  <a:pt x="260350" y="3691820"/>
                </a:cubicBezTo>
                <a:cubicBezTo>
                  <a:pt x="260350" y="3666840"/>
                  <a:pt x="260350" y="3649353"/>
                  <a:pt x="259080" y="3648104"/>
                </a:cubicBezTo>
                <a:cubicBezTo>
                  <a:pt x="259080" y="3698066"/>
                  <a:pt x="256540" y="3674334"/>
                  <a:pt x="255270" y="3671836"/>
                </a:cubicBezTo>
                <a:cubicBezTo>
                  <a:pt x="250190" y="3704311"/>
                  <a:pt x="246380" y="3796740"/>
                  <a:pt x="240030" y="3820472"/>
                </a:cubicBezTo>
                <a:cubicBezTo>
                  <a:pt x="237490" y="3701813"/>
                  <a:pt x="246380" y="3584402"/>
                  <a:pt x="242570" y="3484479"/>
                </a:cubicBezTo>
                <a:cubicBezTo>
                  <a:pt x="243840" y="3444509"/>
                  <a:pt x="245110" y="3379559"/>
                  <a:pt x="248920" y="3370815"/>
                </a:cubicBezTo>
                <a:cubicBezTo>
                  <a:pt x="248920" y="3405789"/>
                  <a:pt x="248920" y="3437015"/>
                  <a:pt x="251460" y="3437015"/>
                </a:cubicBezTo>
                <a:cubicBezTo>
                  <a:pt x="254000" y="3359574"/>
                  <a:pt x="256540" y="3278386"/>
                  <a:pt x="256540" y="3167221"/>
                </a:cubicBezTo>
                <a:cubicBezTo>
                  <a:pt x="262890" y="3149735"/>
                  <a:pt x="260350" y="3004845"/>
                  <a:pt x="262890" y="2919910"/>
                </a:cubicBezTo>
                <a:cubicBezTo>
                  <a:pt x="264160" y="2919910"/>
                  <a:pt x="264160" y="2949887"/>
                  <a:pt x="265430" y="2941144"/>
                </a:cubicBezTo>
                <a:cubicBezTo>
                  <a:pt x="264160" y="2822485"/>
                  <a:pt x="265430" y="2671350"/>
                  <a:pt x="267970" y="2550193"/>
                </a:cubicBezTo>
                <a:cubicBezTo>
                  <a:pt x="275590" y="2503978"/>
                  <a:pt x="274320" y="2252920"/>
                  <a:pt x="281940" y="2245425"/>
                </a:cubicBezTo>
                <a:cubicBezTo>
                  <a:pt x="283210" y="2191716"/>
                  <a:pt x="283210" y="2133011"/>
                  <a:pt x="285750" y="2110528"/>
                </a:cubicBezTo>
                <a:cubicBezTo>
                  <a:pt x="289560" y="2125517"/>
                  <a:pt x="290830" y="2164237"/>
                  <a:pt x="295910" y="2152996"/>
                </a:cubicBezTo>
                <a:cubicBezTo>
                  <a:pt x="299720" y="2123019"/>
                  <a:pt x="299720" y="2030589"/>
                  <a:pt x="302260" y="1984375"/>
                </a:cubicBezTo>
                <a:cubicBezTo>
                  <a:pt x="299720" y="1981877"/>
                  <a:pt x="297180" y="1914428"/>
                  <a:pt x="299720" y="1873210"/>
                </a:cubicBezTo>
                <a:cubicBezTo>
                  <a:pt x="300990" y="1880704"/>
                  <a:pt x="300990" y="1906934"/>
                  <a:pt x="302260" y="1916926"/>
                </a:cubicBezTo>
                <a:cubicBezTo>
                  <a:pt x="306070" y="1871961"/>
                  <a:pt x="309880" y="1881953"/>
                  <a:pt x="313690" y="1846980"/>
                </a:cubicBezTo>
                <a:cubicBezTo>
                  <a:pt x="313690" y="1810757"/>
                  <a:pt x="312420" y="1754550"/>
                  <a:pt x="314960" y="1745807"/>
                </a:cubicBezTo>
                <a:cubicBezTo>
                  <a:pt x="314960" y="1765792"/>
                  <a:pt x="313690" y="1793271"/>
                  <a:pt x="314960" y="1802014"/>
                </a:cubicBezTo>
                <a:cubicBezTo>
                  <a:pt x="314960" y="1765792"/>
                  <a:pt x="317500" y="1768290"/>
                  <a:pt x="317500" y="1734566"/>
                </a:cubicBezTo>
                <a:cubicBezTo>
                  <a:pt x="312420" y="1735815"/>
                  <a:pt x="317500" y="1690849"/>
                  <a:pt x="317500" y="1667117"/>
                </a:cubicBezTo>
                <a:cubicBezTo>
                  <a:pt x="316230" y="1634642"/>
                  <a:pt x="313690" y="1673362"/>
                  <a:pt x="312420" y="1645883"/>
                </a:cubicBezTo>
                <a:cubicBezTo>
                  <a:pt x="312420" y="1505990"/>
                  <a:pt x="325120" y="1403568"/>
                  <a:pt x="318770" y="1309890"/>
                </a:cubicBezTo>
                <a:cubicBezTo>
                  <a:pt x="317500" y="1324878"/>
                  <a:pt x="317500" y="1358603"/>
                  <a:pt x="317500" y="1388580"/>
                </a:cubicBezTo>
                <a:cubicBezTo>
                  <a:pt x="312420" y="1462274"/>
                  <a:pt x="307340" y="1560948"/>
                  <a:pt x="303530" y="1659623"/>
                </a:cubicBezTo>
                <a:cubicBezTo>
                  <a:pt x="302260" y="1657125"/>
                  <a:pt x="302260" y="1644634"/>
                  <a:pt x="300990" y="1649630"/>
                </a:cubicBezTo>
                <a:cubicBezTo>
                  <a:pt x="300990" y="1688351"/>
                  <a:pt x="302260" y="1708336"/>
                  <a:pt x="303530" y="1749554"/>
                </a:cubicBezTo>
                <a:cubicBezTo>
                  <a:pt x="302260" y="1764543"/>
                  <a:pt x="300990" y="1780780"/>
                  <a:pt x="300990" y="1828244"/>
                </a:cubicBezTo>
                <a:cubicBezTo>
                  <a:pt x="298450" y="1783278"/>
                  <a:pt x="298450" y="1863217"/>
                  <a:pt x="295910" y="1863217"/>
                </a:cubicBezTo>
                <a:cubicBezTo>
                  <a:pt x="294640" y="1826995"/>
                  <a:pt x="294640" y="1831991"/>
                  <a:pt x="292100" y="1841983"/>
                </a:cubicBezTo>
                <a:cubicBezTo>
                  <a:pt x="292100" y="1819501"/>
                  <a:pt x="289560" y="1828244"/>
                  <a:pt x="290830" y="1798267"/>
                </a:cubicBezTo>
                <a:cubicBezTo>
                  <a:pt x="292100" y="1698343"/>
                  <a:pt x="294640" y="1582182"/>
                  <a:pt x="294640" y="1451032"/>
                </a:cubicBezTo>
                <a:cubicBezTo>
                  <a:pt x="289560" y="1499745"/>
                  <a:pt x="289560" y="1609661"/>
                  <a:pt x="287020" y="1687102"/>
                </a:cubicBezTo>
                <a:cubicBezTo>
                  <a:pt x="280670" y="1672113"/>
                  <a:pt x="279400" y="1714581"/>
                  <a:pt x="274320" y="1779531"/>
                </a:cubicBezTo>
                <a:cubicBezTo>
                  <a:pt x="273050" y="1815754"/>
                  <a:pt x="276860" y="1787026"/>
                  <a:pt x="275590" y="1824497"/>
                </a:cubicBezTo>
                <a:cubicBezTo>
                  <a:pt x="269240" y="1858221"/>
                  <a:pt x="264160" y="1965639"/>
                  <a:pt x="255270" y="1940658"/>
                </a:cubicBezTo>
                <a:cubicBezTo>
                  <a:pt x="255270" y="1802014"/>
                  <a:pt x="247650" y="1805761"/>
                  <a:pt x="247650" y="1663370"/>
                </a:cubicBezTo>
                <a:cubicBezTo>
                  <a:pt x="245110" y="1662121"/>
                  <a:pt x="243840" y="1629646"/>
                  <a:pt x="242570" y="1614657"/>
                </a:cubicBezTo>
                <a:cubicBezTo>
                  <a:pt x="242570" y="1537216"/>
                  <a:pt x="246380" y="1458526"/>
                  <a:pt x="243840" y="1394825"/>
                </a:cubicBezTo>
                <a:cubicBezTo>
                  <a:pt x="243840" y="1406067"/>
                  <a:pt x="242570" y="1426051"/>
                  <a:pt x="242570" y="1428549"/>
                </a:cubicBezTo>
                <a:cubicBezTo>
                  <a:pt x="242570" y="1408565"/>
                  <a:pt x="245110" y="1316135"/>
                  <a:pt x="238760" y="1313637"/>
                </a:cubicBezTo>
                <a:cubicBezTo>
                  <a:pt x="241300" y="1297400"/>
                  <a:pt x="243840" y="1288656"/>
                  <a:pt x="243840" y="1251185"/>
                </a:cubicBezTo>
                <a:cubicBezTo>
                  <a:pt x="241300" y="1238694"/>
                  <a:pt x="242570" y="1207468"/>
                  <a:pt x="240030" y="1199974"/>
                </a:cubicBezTo>
                <a:lnTo>
                  <a:pt x="243840" y="1199974"/>
                </a:lnTo>
                <a:cubicBezTo>
                  <a:pt x="245110" y="1153759"/>
                  <a:pt x="240030" y="1161253"/>
                  <a:pt x="240030" y="1122533"/>
                </a:cubicBezTo>
                <a:cubicBezTo>
                  <a:pt x="247650" y="1150012"/>
                  <a:pt x="243840" y="1041345"/>
                  <a:pt x="242570" y="1033851"/>
                </a:cubicBezTo>
                <a:cubicBezTo>
                  <a:pt x="242570" y="1047590"/>
                  <a:pt x="241300" y="1053836"/>
                  <a:pt x="240030" y="1058832"/>
                </a:cubicBezTo>
                <a:cubicBezTo>
                  <a:pt x="241300" y="991383"/>
                  <a:pt x="237490" y="1055085"/>
                  <a:pt x="236220" y="1020111"/>
                </a:cubicBezTo>
                <a:cubicBezTo>
                  <a:pt x="242570" y="1016364"/>
                  <a:pt x="236220" y="980142"/>
                  <a:pt x="236220" y="956410"/>
                </a:cubicBezTo>
                <a:cubicBezTo>
                  <a:pt x="240030" y="937674"/>
                  <a:pt x="242570" y="901452"/>
                  <a:pt x="242570" y="830256"/>
                </a:cubicBezTo>
                <a:cubicBezTo>
                  <a:pt x="237490" y="845245"/>
                  <a:pt x="238760" y="795283"/>
                  <a:pt x="237490" y="779045"/>
                </a:cubicBezTo>
                <a:cubicBezTo>
                  <a:pt x="240030" y="777796"/>
                  <a:pt x="241300" y="782793"/>
                  <a:pt x="242570" y="792785"/>
                </a:cubicBezTo>
                <a:lnTo>
                  <a:pt x="242570" y="704103"/>
                </a:lnTo>
                <a:cubicBezTo>
                  <a:pt x="240030" y="696608"/>
                  <a:pt x="234950" y="717842"/>
                  <a:pt x="233680" y="690363"/>
                </a:cubicBezTo>
                <a:cubicBezTo>
                  <a:pt x="231140" y="665382"/>
                  <a:pt x="233680" y="674126"/>
                  <a:pt x="233680" y="638810"/>
                </a:cubicBezTo>
                <a:cubicBezTo>
                  <a:pt x="237490" y="624840"/>
                  <a:pt x="240030" y="679122"/>
                  <a:pt x="238760" y="627380"/>
                </a:cubicBezTo>
                <a:cubicBezTo>
                  <a:pt x="238760" y="553720"/>
                  <a:pt x="233680" y="627380"/>
                  <a:pt x="233680" y="600710"/>
                </a:cubicBezTo>
                <a:lnTo>
                  <a:pt x="233680" y="561340"/>
                </a:lnTo>
                <a:cubicBezTo>
                  <a:pt x="237490" y="561340"/>
                  <a:pt x="236220" y="582930"/>
                  <a:pt x="238760" y="562610"/>
                </a:cubicBezTo>
                <a:lnTo>
                  <a:pt x="238760" y="472440"/>
                </a:lnTo>
                <a:cubicBezTo>
                  <a:pt x="236220" y="471170"/>
                  <a:pt x="233680" y="473710"/>
                  <a:pt x="234950" y="445770"/>
                </a:cubicBezTo>
                <a:cubicBezTo>
                  <a:pt x="234950" y="402590"/>
                  <a:pt x="240030" y="481330"/>
                  <a:pt x="238760" y="420370"/>
                </a:cubicBezTo>
                <a:cubicBezTo>
                  <a:pt x="238760" y="420370"/>
                  <a:pt x="237490" y="419100"/>
                  <a:pt x="237490" y="416560"/>
                </a:cubicBezTo>
                <a:cubicBezTo>
                  <a:pt x="236220" y="414020"/>
                  <a:pt x="236220" y="410210"/>
                  <a:pt x="234950" y="403860"/>
                </a:cubicBezTo>
                <a:cubicBezTo>
                  <a:pt x="233680" y="392430"/>
                  <a:pt x="232410" y="375920"/>
                  <a:pt x="234950" y="354330"/>
                </a:cubicBezTo>
                <a:cubicBezTo>
                  <a:pt x="234950" y="377190"/>
                  <a:pt x="236220" y="387350"/>
                  <a:pt x="237490" y="393700"/>
                </a:cubicBezTo>
                <a:lnTo>
                  <a:pt x="237490" y="237490"/>
                </a:lnTo>
                <a:cubicBezTo>
                  <a:pt x="304800" y="237490"/>
                  <a:pt x="379730" y="237490"/>
                  <a:pt x="421640" y="241300"/>
                </a:cubicBezTo>
                <a:cubicBezTo>
                  <a:pt x="463550" y="229870"/>
                  <a:pt x="509270" y="229870"/>
                  <a:pt x="563880" y="231140"/>
                </a:cubicBezTo>
                <a:cubicBezTo>
                  <a:pt x="589280" y="231140"/>
                  <a:pt x="616988" y="232410"/>
                  <a:pt x="650822" y="232410"/>
                </a:cubicBezTo>
                <a:cubicBezTo>
                  <a:pt x="684657" y="232410"/>
                  <a:pt x="724377" y="231140"/>
                  <a:pt x="764096" y="231140"/>
                </a:cubicBezTo>
                <a:cubicBezTo>
                  <a:pt x="812642" y="231140"/>
                  <a:pt x="864130" y="232410"/>
                  <a:pt x="905320" y="232410"/>
                </a:cubicBezTo>
                <a:cubicBezTo>
                  <a:pt x="949452" y="232410"/>
                  <a:pt x="993585" y="229870"/>
                  <a:pt x="1031833" y="229870"/>
                </a:cubicBezTo>
                <a:cubicBezTo>
                  <a:pt x="1165702" y="228600"/>
                  <a:pt x="1283388" y="231140"/>
                  <a:pt x="1370182" y="227330"/>
                </a:cubicBezTo>
                <a:cubicBezTo>
                  <a:pt x="1426083" y="229870"/>
                  <a:pt x="1474629" y="226060"/>
                  <a:pt x="1524646" y="224790"/>
                </a:cubicBezTo>
                <a:cubicBezTo>
                  <a:pt x="1614382" y="224790"/>
                  <a:pt x="1624680" y="223520"/>
                  <a:pt x="1693820" y="223520"/>
                </a:cubicBezTo>
                <a:cubicBezTo>
                  <a:pt x="1811507" y="217170"/>
                  <a:pt x="1948318" y="219710"/>
                  <a:pt x="2088071" y="220980"/>
                </a:cubicBezTo>
                <a:cubicBezTo>
                  <a:pt x="2294023" y="222250"/>
                  <a:pt x="2480850" y="219710"/>
                  <a:pt x="2623545" y="219710"/>
                </a:cubicBezTo>
                <a:cubicBezTo>
                  <a:pt x="2773596" y="213360"/>
                  <a:pt x="2948655" y="218440"/>
                  <a:pt x="3088407" y="213360"/>
                </a:cubicBezTo>
                <a:cubicBezTo>
                  <a:pt x="3148722" y="218440"/>
                  <a:pt x="3335550" y="215900"/>
                  <a:pt x="3398806" y="213360"/>
                </a:cubicBezTo>
                <a:cubicBezTo>
                  <a:pt x="3479716" y="217170"/>
                  <a:pt x="3570923" y="213360"/>
                  <a:pt x="3666543" y="213360"/>
                </a:cubicBezTo>
                <a:lnTo>
                  <a:pt x="3751866" y="213360"/>
                </a:lnTo>
                <a:cubicBezTo>
                  <a:pt x="3863668" y="213360"/>
                  <a:pt x="4091686" y="210820"/>
                  <a:pt x="4160827" y="210820"/>
                </a:cubicBezTo>
                <a:cubicBezTo>
                  <a:pt x="4262332" y="210820"/>
                  <a:pt x="4349126" y="210820"/>
                  <a:pt x="4432977" y="209550"/>
                </a:cubicBezTo>
                <a:cubicBezTo>
                  <a:pt x="4450631" y="209550"/>
                  <a:pt x="4465341" y="209550"/>
                  <a:pt x="4478581" y="208280"/>
                </a:cubicBezTo>
                <a:cubicBezTo>
                  <a:pt x="4499176" y="208280"/>
                  <a:pt x="4521243" y="207010"/>
                  <a:pt x="4541838" y="207010"/>
                </a:cubicBezTo>
                <a:cubicBezTo>
                  <a:pt x="4565375" y="210820"/>
                  <a:pt x="4609507" y="208280"/>
                  <a:pt x="4640400" y="208280"/>
                </a:cubicBezTo>
                <a:cubicBezTo>
                  <a:pt x="4750732" y="209550"/>
                  <a:pt x="4849294" y="208280"/>
                  <a:pt x="4950799" y="208280"/>
                </a:cubicBezTo>
                <a:cubicBezTo>
                  <a:pt x="5025824" y="208280"/>
                  <a:pt x="5103792" y="210820"/>
                  <a:pt x="5175875" y="210820"/>
                </a:cubicBezTo>
                <a:cubicBezTo>
                  <a:pt x="5192057" y="210820"/>
                  <a:pt x="5197941" y="209550"/>
                  <a:pt x="5218536" y="209550"/>
                </a:cubicBezTo>
                <a:cubicBezTo>
                  <a:pt x="5242073" y="209550"/>
                  <a:pt x="5270024" y="210820"/>
                  <a:pt x="5274437" y="210820"/>
                </a:cubicBezTo>
                <a:cubicBezTo>
                  <a:pt x="5399479" y="209550"/>
                  <a:pt x="5528935" y="209550"/>
                  <a:pt x="5655448" y="208280"/>
                </a:cubicBezTo>
                <a:cubicBezTo>
                  <a:pt x="5731944" y="208280"/>
                  <a:pt x="5805498" y="209550"/>
                  <a:pt x="5880524" y="209550"/>
                </a:cubicBezTo>
                <a:lnTo>
                  <a:pt x="5884937" y="209550"/>
                </a:lnTo>
                <a:cubicBezTo>
                  <a:pt x="5867284" y="209550"/>
                  <a:pt x="5851102" y="210820"/>
                  <a:pt x="5843746" y="210820"/>
                </a:cubicBezTo>
                <a:cubicBezTo>
                  <a:pt x="5904061" y="210820"/>
                  <a:pt x="5907003" y="209550"/>
                  <a:pt x="5962904" y="210820"/>
                </a:cubicBezTo>
                <a:cubicBezTo>
                  <a:pt x="5961433" y="209550"/>
                  <a:pt x="5943780" y="209550"/>
                  <a:pt x="5923185" y="209550"/>
                </a:cubicBezTo>
                <a:cubicBezTo>
                  <a:pt x="5945251" y="209550"/>
                  <a:pt x="5967318" y="209550"/>
                  <a:pt x="5989384" y="208280"/>
                </a:cubicBezTo>
                <a:cubicBezTo>
                  <a:pt x="6018805" y="213360"/>
                  <a:pt x="6151203" y="210820"/>
                  <a:pt x="6198277" y="209550"/>
                </a:cubicBezTo>
                <a:cubicBezTo>
                  <a:pt x="6117368" y="209550"/>
                  <a:pt x="6040872" y="210820"/>
                  <a:pt x="5992326" y="208280"/>
                </a:cubicBezTo>
                <a:cubicBezTo>
                  <a:pt x="6026161" y="208280"/>
                  <a:pt x="6058524" y="207010"/>
                  <a:pt x="6090888" y="207010"/>
                </a:cubicBezTo>
                <a:cubicBezTo>
                  <a:pt x="6132079" y="207010"/>
                  <a:pt x="6179153" y="208280"/>
                  <a:pt x="6217402" y="208280"/>
                </a:cubicBezTo>
                <a:lnTo>
                  <a:pt x="6483668" y="208280"/>
                </a:lnTo>
                <a:cubicBezTo>
                  <a:pt x="6461602" y="210820"/>
                  <a:pt x="6432180" y="213360"/>
                  <a:pt x="6354212" y="213360"/>
                </a:cubicBezTo>
                <a:cubicBezTo>
                  <a:pt x="6357155" y="212090"/>
                  <a:pt x="6376279" y="212090"/>
                  <a:pt x="6379221" y="210820"/>
                </a:cubicBezTo>
                <a:cubicBezTo>
                  <a:pt x="6311551" y="210820"/>
                  <a:pt x="6233583" y="213360"/>
                  <a:pt x="6221815" y="214630"/>
                </a:cubicBezTo>
                <a:cubicBezTo>
                  <a:pt x="6161500" y="213360"/>
                  <a:pt x="6173269" y="214630"/>
                  <a:pt x="6130608" y="215900"/>
                </a:cubicBezTo>
                <a:cubicBezTo>
                  <a:pt x="6061467" y="215900"/>
                  <a:pt x="5952606" y="214630"/>
                  <a:pt x="5920243" y="218440"/>
                </a:cubicBezTo>
                <a:cubicBezTo>
                  <a:pt x="5968788" y="219710"/>
                  <a:pt x="6033516" y="217170"/>
                  <a:pt x="6052640" y="220980"/>
                </a:cubicBezTo>
                <a:cubicBezTo>
                  <a:pt x="6002624" y="222250"/>
                  <a:pt x="5965846" y="219710"/>
                  <a:pt x="5961433" y="222250"/>
                </a:cubicBezTo>
                <a:cubicBezTo>
                  <a:pt x="5999681" y="223520"/>
                  <a:pt x="6127666" y="220980"/>
                  <a:pt x="6133550" y="224790"/>
                </a:cubicBezTo>
                <a:lnTo>
                  <a:pt x="6054111" y="224790"/>
                </a:lnTo>
                <a:cubicBezTo>
                  <a:pt x="6054111" y="227330"/>
                  <a:pt x="6123252" y="227330"/>
                  <a:pt x="6082062" y="228600"/>
                </a:cubicBezTo>
                <a:cubicBezTo>
                  <a:pt x="6101186" y="228600"/>
                  <a:pt x="6149732" y="229870"/>
                  <a:pt x="6148261" y="227330"/>
                </a:cubicBezTo>
                <a:cubicBezTo>
                  <a:pt x="6118839" y="227330"/>
                  <a:pt x="6105599" y="227330"/>
                  <a:pt x="6108541" y="224790"/>
                </a:cubicBezTo>
                <a:lnTo>
                  <a:pt x="6265947" y="224790"/>
                </a:lnTo>
                <a:cubicBezTo>
                  <a:pt x="6174740" y="228600"/>
                  <a:pt x="5955549" y="228600"/>
                  <a:pt x="5846688" y="228600"/>
                </a:cubicBezTo>
                <a:cubicBezTo>
                  <a:pt x="5836391" y="229870"/>
                  <a:pt x="5830507" y="231140"/>
                  <a:pt x="5808440" y="232410"/>
                </a:cubicBezTo>
                <a:cubicBezTo>
                  <a:pt x="5870226" y="232410"/>
                  <a:pt x="5930540" y="232410"/>
                  <a:pt x="5859928" y="231140"/>
                </a:cubicBezTo>
                <a:cubicBezTo>
                  <a:pt x="5909945" y="231140"/>
                  <a:pt x="5920243" y="232410"/>
                  <a:pt x="5939367" y="233680"/>
                </a:cubicBezTo>
                <a:cubicBezTo>
                  <a:pt x="5845218" y="237490"/>
                  <a:pt x="5865812" y="232410"/>
                  <a:pt x="5781961" y="233680"/>
                </a:cubicBezTo>
                <a:cubicBezTo>
                  <a:pt x="5829036" y="233680"/>
                  <a:pt x="5848160" y="234950"/>
                  <a:pt x="5809912" y="237490"/>
                </a:cubicBezTo>
                <a:cubicBezTo>
                  <a:pt x="5926127" y="238760"/>
                  <a:pt x="6082062" y="240030"/>
                  <a:pt x="6165914" y="238760"/>
                </a:cubicBezTo>
                <a:cubicBezTo>
                  <a:pt x="6212988" y="243840"/>
                  <a:pt x="6433651" y="237490"/>
                  <a:pt x="6457188" y="245110"/>
                </a:cubicBezTo>
                <a:cubicBezTo>
                  <a:pt x="6510147" y="245110"/>
                  <a:pt x="6476312" y="241300"/>
                  <a:pt x="6533183" y="241300"/>
                </a:cubicBezTo>
                <a:cubicBezTo>
                  <a:pt x="6570013" y="242570"/>
                  <a:pt x="6596683" y="243840"/>
                  <a:pt x="6636053" y="245110"/>
                </a:cubicBezTo>
                <a:lnTo>
                  <a:pt x="6646213" y="245110"/>
                </a:lnTo>
                <a:cubicBezTo>
                  <a:pt x="6661453" y="245110"/>
                  <a:pt x="6681773" y="243840"/>
                  <a:pt x="6699553" y="245110"/>
                </a:cubicBezTo>
                <a:cubicBezTo>
                  <a:pt x="6710983" y="245110"/>
                  <a:pt x="6722413" y="245110"/>
                  <a:pt x="6731303" y="246380"/>
                </a:cubicBezTo>
                <a:lnTo>
                  <a:pt x="6740193" y="246380"/>
                </a:lnTo>
                <a:cubicBezTo>
                  <a:pt x="6741463" y="246380"/>
                  <a:pt x="6744003" y="246380"/>
                  <a:pt x="6744003" y="247650"/>
                </a:cubicBezTo>
                <a:cubicBezTo>
                  <a:pt x="6735113" y="247650"/>
                  <a:pt x="6740193" y="248920"/>
                  <a:pt x="6727493" y="248920"/>
                </a:cubicBezTo>
                <a:cubicBezTo>
                  <a:pt x="6709713" y="247650"/>
                  <a:pt x="6679233" y="247650"/>
                  <a:pt x="6646213" y="247650"/>
                </a:cubicBezTo>
                <a:lnTo>
                  <a:pt x="6646213" y="250190"/>
                </a:lnTo>
                <a:lnTo>
                  <a:pt x="6764323" y="250190"/>
                </a:lnTo>
                <a:lnTo>
                  <a:pt x="6745273" y="250190"/>
                </a:lnTo>
                <a:cubicBezTo>
                  <a:pt x="6764323" y="250190"/>
                  <a:pt x="6765593" y="248920"/>
                  <a:pt x="6784643" y="248920"/>
                </a:cubicBezTo>
                <a:cubicBezTo>
                  <a:pt x="6788453" y="250190"/>
                  <a:pt x="6765593" y="251460"/>
                  <a:pt x="6790993" y="251460"/>
                </a:cubicBezTo>
                <a:cubicBezTo>
                  <a:pt x="6799883" y="250190"/>
                  <a:pt x="6804963" y="248920"/>
                  <a:pt x="6817663" y="248920"/>
                </a:cubicBezTo>
                <a:cubicBezTo>
                  <a:pt x="6835443" y="250190"/>
                  <a:pt x="6858303" y="250190"/>
                  <a:pt x="6881163" y="251460"/>
                </a:cubicBezTo>
                <a:cubicBezTo>
                  <a:pt x="6881163" y="283210"/>
                  <a:pt x="6881163" y="313690"/>
                  <a:pt x="6882433" y="337820"/>
                </a:cubicBezTo>
                <a:cubicBezTo>
                  <a:pt x="6884973" y="345440"/>
                  <a:pt x="6884973" y="364490"/>
                  <a:pt x="6884973" y="384810"/>
                </a:cubicBezTo>
                <a:close/>
                <a:moveTo>
                  <a:pt x="6848143" y="7406483"/>
                </a:moveTo>
                <a:cubicBezTo>
                  <a:pt x="6846873" y="7433962"/>
                  <a:pt x="6844333" y="7321548"/>
                  <a:pt x="6848143" y="7327793"/>
                </a:cubicBezTo>
                <a:cubicBezTo>
                  <a:pt x="6846873" y="7354023"/>
                  <a:pt x="6846873" y="7385249"/>
                  <a:pt x="6848143" y="7406483"/>
                </a:cubicBezTo>
                <a:close/>
                <a:moveTo>
                  <a:pt x="6843063" y="7005539"/>
                </a:moveTo>
                <a:cubicBezTo>
                  <a:pt x="6841793" y="6985555"/>
                  <a:pt x="6843063" y="6918106"/>
                  <a:pt x="6843063" y="6894374"/>
                </a:cubicBezTo>
                <a:cubicBezTo>
                  <a:pt x="6844333" y="6918106"/>
                  <a:pt x="6843063" y="6974313"/>
                  <a:pt x="6843063" y="7005539"/>
                </a:cubicBezTo>
                <a:close/>
                <a:moveTo>
                  <a:pt x="6844333" y="7475180"/>
                </a:moveTo>
                <a:cubicBezTo>
                  <a:pt x="6844333" y="7511402"/>
                  <a:pt x="6841793" y="7462690"/>
                  <a:pt x="6841793" y="7482675"/>
                </a:cubicBezTo>
                <a:lnTo>
                  <a:pt x="6841793" y="7375256"/>
                </a:lnTo>
                <a:cubicBezTo>
                  <a:pt x="6844333" y="7372759"/>
                  <a:pt x="6841793" y="7461441"/>
                  <a:pt x="6844333" y="7475180"/>
                </a:cubicBezTo>
                <a:close/>
                <a:moveTo>
                  <a:pt x="2024814" y="8353333"/>
                </a:moveTo>
                <a:cubicBezTo>
                  <a:pt x="2051294" y="8352063"/>
                  <a:pt x="2073360" y="8355873"/>
                  <a:pt x="2116021" y="8353333"/>
                </a:cubicBezTo>
                <a:cubicBezTo>
                  <a:pt x="2114550" y="8354604"/>
                  <a:pt x="2118964" y="8354604"/>
                  <a:pt x="2129261" y="8354604"/>
                </a:cubicBezTo>
                <a:cubicBezTo>
                  <a:pt x="2099839" y="8355873"/>
                  <a:pt x="2104253" y="8353333"/>
                  <a:pt x="2049823" y="8354604"/>
                </a:cubicBezTo>
                <a:cubicBezTo>
                  <a:pt x="2055707" y="8353333"/>
                  <a:pt x="2039525" y="8353333"/>
                  <a:pt x="2024814" y="8353333"/>
                </a:cubicBezTo>
                <a:close/>
                <a:moveTo>
                  <a:pt x="359410" y="8343173"/>
                </a:moveTo>
                <a:cubicBezTo>
                  <a:pt x="360680" y="8341904"/>
                  <a:pt x="372110" y="8341904"/>
                  <a:pt x="379730" y="8341904"/>
                </a:cubicBezTo>
                <a:cubicBezTo>
                  <a:pt x="377190" y="8341904"/>
                  <a:pt x="375920" y="8343173"/>
                  <a:pt x="374650" y="8344444"/>
                </a:cubicBezTo>
                <a:cubicBezTo>
                  <a:pt x="364490" y="8345713"/>
                  <a:pt x="369570" y="8343173"/>
                  <a:pt x="359410" y="8343173"/>
                </a:cubicBezTo>
                <a:close/>
                <a:moveTo>
                  <a:pt x="372110" y="8311423"/>
                </a:moveTo>
                <a:cubicBezTo>
                  <a:pt x="373380" y="8313963"/>
                  <a:pt x="373380" y="8313963"/>
                  <a:pt x="374650" y="8313963"/>
                </a:cubicBezTo>
                <a:cubicBezTo>
                  <a:pt x="375920" y="8313963"/>
                  <a:pt x="375920" y="8312694"/>
                  <a:pt x="377190" y="8312694"/>
                </a:cubicBezTo>
                <a:cubicBezTo>
                  <a:pt x="387350" y="8312694"/>
                  <a:pt x="392430" y="8315233"/>
                  <a:pt x="402590" y="8313963"/>
                </a:cubicBezTo>
                <a:cubicBezTo>
                  <a:pt x="403860" y="8315233"/>
                  <a:pt x="403860" y="8316504"/>
                  <a:pt x="410210" y="8316504"/>
                </a:cubicBezTo>
                <a:cubicBezTo>
                  <a:pt x="400050" y="8319044"/>
                  <a:pt x="383540" y="8316504"/>
                  <a:pt x="373380" y="8316504"/>
                </a:cubicBezTo>
                <a:cubicBezTo>
                  <a:pt x="373380" y="8313963"/>
                  <a:pt x="373380" y="8312694"/>
                  <a:pt x="372110" y="8311423"/>
                </a:cubicBezTo>
                <a:close/>
                <a:moveTo>
                  <a:pt x="411480" y="8308883"/>
                </a:moveTo>
                <a:lnTo>
                  <a:pt x="419100" y="8308883"/>
                </a:lnTo>
                <a:cubicBezTo>
                  <a:pt x="420370" y="8311423"/>
                  <a:pt x="408940" y="8311423"/>
                  <a:pt x="411480" y="8308883"/>
                </a:cubicBezTo>
                <a:close/>
                <a:moveTo>
                  <a:pt x="419100" y="8313963"/>
                </a:moveTo>
                <a:lnTo>
                  <a:pt x="447040" y="8313963"/>
                </a:lnTo>
                <a:cubicBezTo>
                  <a:pt x="445770" y="8313963"/>
                  <a:pt x="440690" y="8315233"/>
                  <a:pt x="435610" y="8315233"/>
                </a:cubicBezTo>
                <a:lnTo>
                  <a:pt x="421640" y="8315233"/>
                </a:lnTo>
                <a:cubicBezTo>
                  <a:pt x="420370" y="8315233"/>
                  <a:pt x="420370" y="8315233"/>
                  <a:pt x="419100" y="8313963"/>
                </a:cubicBezTo>
                <a:cubicBezTo>
                  <a:pt x="417830" y="8315233"/>
                  <a:pt x="415290" y="8315233"/>
                  <a:pt x="414020" y="8315233"/>
                </a:cubicBezTo>
                <a:cubicBezTo>
                  <a:pt x="415290" y="8313963"/>
                  <a:pt x="416560" y="8313963"/>
                  <a:pt x="419100" y="8313963"/>
                </a:cubicBezTo>
                <a:cubicBezTo>
                  <a:pt x="417830" y="8313963"/>
                  <a:pt x="417830" y="8313963"/>
                  <a:pt x="419100" y="8313963"/>
                </a:cubicBezTo>
                <a:close/>
                <a:moveTo>
                  <a:pt x="377190" y="5702784"/>
                </a:moveTo>
                <a:cubicBezTo>
                  <a:pt x="378460" y="5691543"/>
                  <a:pt x="379730" y="5735259"/>
                  <a:pt x="379730" y="5701535"/>
                </a:cubicBezTo>
                <a:cubicBezTo>
                  <a:pt x="381000" y="5757742"/>
                  <a:pt x="381000" y="5795214"/>
                  <a:pt x="382270" y="5857666"/>
                </a:cubicBezTo>
                <a:cubicBezTo>
                  <a:pt x="381000" y="5872654"/>
                  <a:pt x="379730" y="5872654"/>
                  <a:pt x="378460" y="5858915"/>
                </a:cubicBezTo>
                <a:cubicBezTo>
                  <a:pt x="377190" y="5893888"/>
                  <a:pt x="377190" y="5936356"/>
                  <a:pt x="375920" y="5960088"/>
                </a:cubicBezTo>
                <a:cubicBezTo>
                  <a:pt x="374650" y="5896386"/>
                  <a:pt x="377190" y="5833934"/>
                  <a:pt x="374650" y="5770233"/>
                </a:cubicBezTo>
                <a:cubicBezTo>
                  <a:pt x="374650" y="5731512"/>
                  <a:pt x="378460" y="5747750"/>
                  <a:pt x="377190" y="5702784"/>
                </a:cubicBezTo>
                <a:close/>
                <a:moveTo>
                  <a:pt x="387350" y="6269851"/>
                </a:moveTo>
                <a:cubicBezTo>
                  <a:pt x="387350" y="6298579"/>
                  <a:pt x="384810" y="6279843"/>
                  <a:pt x="384810" y="6314816"/>
                </a:cubicBezTo>
                <a:cubicBezTo>
                  <a:pt x="382270" y="6288587"/>
                  <a:pt x="384810" y="6257361"/>
                  <a:pt x="384810" y="6213644"/>
                </a:cubicBezTo>
                <a:cubicBezTo>
                  <a:pt x="387350" y="6208648"/>
                  <a:pt x="384810" y="6276096"/>
                  <a:pt x="387350" y="6269851"/>
                </a:cubicBezTo>
                <a:close/>
                <a:moveTo>
                  <a:pt x="6264476" y="173990"/>
                </a:moveTo>
                <a:cubicBezTo>
                  <a:pt x="6217402" y="173990"/>
                  <a:pt x="6226228" y="170180"/>
                  <a:pt x="6190922" y="170180"/>
                </a:cubicBezTo>
                <a:cubicBezTo>
                  <a:pt x="6218872" y="163830"/>
                  <a:pt x="6343915" y="170180"/>
                  <a:pt x="6264476" y="173990"/>
                </a:cubicBezTo>
                <a:close/>
                <a:moveTo>
                  <a:pt x="6268889" y="179070"/>
                </a:moveTo>
                <a:lnTo>
                  <a:pt x="6217402" y="179070"/>
                </a:lnTo>
                <a:cubicBezTo>
                  <a:pt x="6220344" y="176530"/>
                  <a:pt x="6236526" y="175260"/>
                  <a:pt x="6265947" y="176530"/>
                </a:cubicBezTo>
                <a:cubicBezTo>
                  <a:pt x="6268889" y="177800"/>
                  <a:pt x="6268889" y="179070"/>
                  <a:pt x="6268889" y="179070"/>
                </a:cubicBezTo>
                <a:close/>
                <a:moveTo>
                  <a:pt x="6052640" y="231140"/>
                </a:moveTo>
                <a:cubicBezTo>
                  <a:pt x="6045285" y="232410"/>
                  <a:pt x="5971730" y="231140"/>
                  <a:pt x="5959962" y="231140"/>
                </a:cubicBezTo>
                <a:cubicBezTo>
                  <a:pt x="5959962" y="229870"/>
                  <a:pt x="5995268" y="229870"/>
                  <a:pt x="5984970" y="228600"/>
                </a:cubicBezTo>
                <a:cubicBezTo>
                  <a:pt x="6026160" y="228600"/>
                  <a:pt x="6032045" y="229870"/>
                  <a:pt x="6077648" y="228600"/>
                </a:cubicBezTo>
                <a:cubicBezTo>
                  <a:pt x="6076178" y="229870"/>
                  <a:pt x="6054111" y="228600"/>
                  <a:pt x="6037929" y="229870"/>
                </a:cubicBezTo>
                <a:cubicBezTo>
                  <a:pt x="6037929" y="229870"/>
                  <a:pt x="6042342" y="229870"/>
                  <a:pt x="6052640" y="231140"/>
                </a:cubicBezTo>
                <a:close/>
                <a:moveTo>
                  <a:pt x="6518973" y="207010"/>
                </a:moveTo>
                <a:cubicBezTo>
                  <a:pt x="6524292" y="207010"/>
                  <a:pt x="6534453" y="205740"/>
                  <a:pt x="6547153" y="205740"/>
                </a:cubicBezTo>
                <a:lnTo>
                  <a:pt x="6599223" y="205740"/>
                </a:lnTo>
                <a:cubicBezTo>
                  <a:pt x="6594143" y="207010"/>
                  <a:pt x="6557313" y="208280"/>
                  <a:pt x="6531913" y="208280"/>
                </a:cubicBezTo>
                <a:cubicBezTo>
                  <a:pt x="6533183" y="207010"/>
                  <a:pt x="6528103" y="207010"/>
                  <a:pt x="6518973" y="207010"/>
                </a:cubicBezTo>
                <a:close/>
                <a:moveTo>
                  <a:pt x="6917992" y="153670"/>
                </a:moveTo>
                <a:lnTo>
                  <a:pt x="6883703" y="153670"/>
                </a:lnTo>
                <a:cubicBezTo>
                  <a:pt x="6877353" y="153670"/>
                  <a:pt x="6871003" y="153670"/>
                  <a:pt x="6865923" y="154940"/>
                </a:cubicBezTo>
                <a:lnTo>
                  <a:pt x="6846873" y="154940"/>
                </a:lnTo>
                <a:cubicBezTo>
                  <a:pt x="6845603" y="154940"/>
                  <a:pt x="6849413" y="152400"/>
                  <a:pt x="6846873" y="152400"/>
                </a:cubicBezTo>
                <a:lnTo>
                  <a:pt x="6756703" y="152400"/>
                </a:lnTo>
                <a:cubicBezTo>
                  <a:pt x="6751623" y="152400"/>
                  <a:pt x="6741463" y="148590"/>
                  <a:pt x="6731303" y="148590"/>
                </a:cubicBezTo>
                <a:cubicBezTo>
                  <a:pt x="6709713" y="151130"/>
                  <a:pt x="6683043" y="151130"/>
                  <a:pt x="6651293" y="149860"/>
                </a:cubicBezTo>
                <a:cubicBezTo>
                  <a:pt x="6632243" y="149860"/>
                  <a:pt x="6611923" y="148590"/>
                  <a:pt x="6587793" y="148590"/>
                </a:cubicBezTo>
                <a:cubicBezTo>
                  <a:pt x="6589063" y="151130"/>
                  <a:pt x="6630973" y="149860"/>
                  <a:pt x="6638593" y="151130"/>
                </a:cubicBezTo>
                <a:cubicBezTo>
                  <a:pt x="6622083" y="158750"/>
                  <a:pt x="6564933" y="148590"/>
                  <a:pt x="6548423" y="152400"/>
                </a:cubicBezTo>
                <a:cubicBezTo>
                  <a:pt x="6533183" y="152400"/>
                  <a:pt x="6542073" y="151130"/>
                  <a:pt x="6548423" y="151130"/>
                </a:cubicBezTo>
                <a:cubicBezTo>
                  <a:pt x="6540803" y="144780"/>
                  <a:pt x="6445419" y="152400"/>
                  <a:pt x="6417469" y="153670"/>
                </a:cubicBezTo>
                <a:cubicBezTo>
                  <a:pt x="6390989" y="153670"/>
                  <a:pt x="6367452" y="153670"/>
                  <a:pt x="6342443" y="152400"/>
                </a:cubicBezTo>
                <a:cubicBezTo>
                  <a:pt x="6357155" y="147320"/>
                  <a:pt x="6370394" y="151130"/>
                  <a:pt x="6417469" y="151130"/>
                </a:cubicBezTo>
                <a:cubicBezTo>
                  <a:pt x="6433651" y="147320"/>
                  <a:pt x="6385105" y="148590"/>
                  <a:pt x="6358625" y="148590"/>
                </a:cubicBezTo>
                <a:cubicBezTo>
                  <a:pt x="6349799" y="152400"/>
                  <a:pt x="6257121" y="148590"/>
                  <a:pt x="6267418" y="154940"/>
                </a:cubicBezTo>
                <a:cubicBezTo>
                  <a:pt x="6230641" y="154940"/>
                  <a:pt x="6224757" y="151130"/>
                  <a:pt x="6193864" y="151130"/>
                </a:cubicBezTo>
                <a:cubicBezTo>
                  <a:pt x="6190922" y="151130"/>
                  <a:pt x="6118839" y="154940"/>
                  <a:pt x="6133550" y="149860"/>
                </a:cubicBezTo>
                <a:cubicBezTo>
                  <a:pt x="6080591" y="149860"/>
                  <a:pt x="6065880" y="153670"/>
                  <a:pt x="6012921" y="151130"/>
                </a:cubicBezTo>
                <a:cubicBezTo>
                  <a:pt x="6018805" y="154940"/>
                  <a:pt x="5668687" y="157480"/>
                  <a:pt x="5743713" y="148590"/>
                </a:cubicBezTo>
                <a:cubicBezTo>
                  <a:pt x="5796672" y="149860"/>
                  <a:pt x="5754010" y="151130"/>
                  <a:pt x="5818738" y="149860"/>
                </a:cubicBezTo>
                <a:cubicBezTo>
                  <a:pt x="5855515" y="148590"/>
                  <a:pt x="5899648" y="148590"/>
                  <a:pt x="5924656" y="147320"/>
                </a:cubicBezTo>
                <a:cubicBezTo>
                  <a:pt x="5905532" y="143510"/>
                  <a:pt x="5854044" y="146050"/>
                  <a:pt x="5790787" y="144780"/>
                </a:cubicBezTo>
                <a:cubicBezTo>
                  <a:pt x="5811382" y="138430"/>
                  <a:pt x="5840804" y="144780"/>
                  <a:pt x="5880524" y="144780"/>
                </a:cubicBezTo>
                <a:cubicBezTo>
                  <a:pt x="5898176" y="143510"/>
                  <a:pt x="5902590" y="140970"/>
                  <a:pt x="5915830" y="139700"/>
                </a:cubicBezTo>
                <a:lnTo>
                  <a:pt x="5939367" y="139700"/>
                </a:lnTo>
                <a:cubicBezTo>
                  <a:pt x="5940838" y="140970"/>
                  <a:pt x="5927598" y="142240"/>
                  <a:pt x="5926127" y="142240"/>
                </a:cubicBezTo>
                <a:cubicBezTo>
                  <a:pt x="5949664" y="146050"/>
                  <a:pt x="6039400" y="146050"/>
                  <a:pt x="6135021" y="147320"/>
                </a:cubicBezTo>
                <a:cubicBezTo>
                  <a:pt x="6161500" y="146050"/>
                  <a:pt x="6155616" y="142240"/>
                  <a:pt x="6210046" y="143510"/>
                </a:cubicBezTo>
                <a:cubicBezTo>
                  <a:pt x="6198277" y="144780"/>
                  <a:pt x="6193864" y="146050"/>
                  <a:pt x="6193864" y="148590"/>
                </a:cubicBezTo>
                <a:cubicBezTo>
                  <a:pt x="6217402" y="144780"/>
                  <a:pt x="6265947" y="144780"/>
                  <a:pt x="6329204" y="146050"/>
                </a:cubicBezTo>
                <a:cubicBezTo>
                  <a:pt x="6368923" y="146050"/>
                  <a:pt x="6404229" y="143510"/>
                  <a:pt x="6373336" y="147320"/>
                </a:cubicBezTo>
                <a:cubicBezTo>
                  <a:pt x="6398345" y="147320"/>
                  <a:pt x="6401287" y="146050"/>
                  <a:pt x="6404229" y="144780"/>
                </a:cubicBezTo>
                <a:cubicBezTo>
                  <a:pt x="6467486" y="143510"/>
                  <a:pt x="6528103" y="148590"/>
                  <a:pt x="6536993" y="143510"/>
                </a:cubicBezTo>
                <a:cubicBezTo>
                  <a:pt x="6542073" y="139700"/>
                  <a:pt x="6455717" y="144780"/>
                  <a:pt x="6480725" y="139700"/>
                </a:cubicBezTo>
                <a:cubicBezTo>
                  <a:pt x="6520445" y="139700"/>
                  <a:pt x="6539533" y="140970"/>
                  <a:pt x="6559853" y="140970"/>
                </a:cubicBezTo>
                <a:lnTo>
                  <a:pt x="6601763" y="140970"/>
                </a:lnTo>
                <a:cubicBezTo>
                  <a:pt x="6595413" y="143510"/>
                  <a:pt x="6567473" y="143510"/>
                  <a:pt x="6562393" y="146050"/>
                </a:cubicBezTo>
                <a:cubicBezTo>
                  <a:pt x="6581443" y="144780"/>
                  <a:pt x="6633513" y="146050"/>
                  <a:pt x="6650023" y="143510"/>
                </a:cubicBezTo>
                <a:cubicBezTo>
                  <a:pt x="6655103" y="143510"/>
                  <a:pt x="6657643" y="142240"/>
                  <a:pt x="6653833" y="140970"/>
                </a:cubicBezTo>
                <a:cubicBezTo>
                  <a:pt x="6690663" y="143510"/>
                  <a:pt x="6745273" y="143510"/>
                  <a:pt x="6796073" y="140970"/>
                </a:cubicBezTo>
                <a:cubicBezTo>
                  <a:pt x="6816393" y="142240"/>
                  <a:pt x="6844333" y="142240"/>
                  <a:pt x="6878623" y="142240"/>
                </a:cubicBezTo>
                <a:lnTo>
                  <a:pt x="6989113" y="142240"/>
                </a:lnTo>
                <a:lnTo>
                  <a:pt x="6989113" y="180340"/>
                </a:lnTo>
                <a:cubicBezTo>
                  <a:pt x="6989113" y="184150"/>
                  <a:pt x="6990383" y="189230"/>
                  <a:pt x="6990383" y="194310"/>
                </a:cubicBezTo>
                <a:cubicBezTo>
                  <a:pt x="6990383" y="214630"/>
                  <a:pt x="6991653" y="234950"/>
                  <a:pt x="6992923" y="252730"/>
                </a:cubicBezTo>
                <a:lnTo>
                  <a:pt x="6992923" y="260350"/>
                </a:lnTo>
                <a:cubicBezTo>
                  <a:pt x="6992923" y="257810"/>
                  <a:pt x="6991653" y="255270"/>
                  <a:pt x="6990383" y="257810"/>
                </a:cubicBezTo>
                <a:cubicBezTo>
                  <a:pt x="6990383" y="289560"/>
                  <a:pt x="6991653" y="317500"/>
                  <a:pt x="6991653" y="344170"/>
                </a:cubicBezTo>
                <a:cubicBezTo>
                  <a:pt x="6990383" y="508000"/>
                  <a:pt x="6991653" y="674125"/>
                  <a:pt x="6991653" y="835252"/>
                </a:cubicBezTo>
                <a:lnTo>
                  <a:pt x="6991653" y="913942"/>
                </a:lnTo>
                <a:cubicBezTo>
                  <a:pt x="6991653" y="913942"/>
                  <a:pt x="6990383" y="915191"/>
                  <a:pt x="6989113" y="913942"/>
                </a:cubicBezTo>
                <a:cubicBezTo>
                  <a:pt x="6987843" y="770302"/>
                  <a:pt x="6987843" y="706600"/>
                  <a:pt x="6986573" y="568960"/>
                </a:cubicBezTo>
                <a:cubicBezTo>
                  <a:pt x="6986573" y="537210"/>
                  <a:pt x="6984033" y="528320"/>
                  <a:pt x="6982763" y="516890"/>
                </a:cubicBezTo>
                <a:cubicBezTo>
                  <a:pt x="6985303" y="429260"/>
                  <a:pt x="6985303" y="335280"/>
                  <a:pt x="6982763" y="257810"/>
                </a:cubicBezTo>
                <a:cubicBezTo>
                  <a:pt x="6982763" y="241300"/>
                  <a:pt x="6982763" y="217170"/>
                  <a:pt x="6980223" y="209550"/>
                </a:cubicBezTo>
                <a:cubicBezTo>
                  <a:pt x="6978953" y="177800"/>
                  <a:pt x="6982763" y="184150"/>
                  <a:pt x="6982763" y="160020"/>
                </a:cubicBezTo>
                <a:lnTo>
                  <a:pt x="6982763" y="149860"/>
                </a:lnTo>
                <a:cubicBezTo>
                  <a:pt x="6937043" y="151130"/>
                  <a:pt x="6961173" y="154940"/>
                  <a:pt x="6916723" y="156210"/>
                </a:cubicBezTo>
                <a:cubicBezTo>
                  <a:pt x="6925613" y="158750"/>
                  <a:pt x="6949743" y="160020"/>
                  <a:pt x="6924343" y="162560"/>
                </a:cubicBezTo>
                <a:cubicBezTo>
                  <a:pt x="6914183" y="157480"/>
                  <a:pt x="6919263" y="154940"/>
                  <a:pt x="6917993" y="153670"/>
                </a:cubicBezTo>
                <a:close/>
                <a:moveTo>
                  <a:pt x="6972603" y="2929902"/>
                </a:moveTo>
                <a:cubicBezTo>
                  <a:pt x="6975142" y="2972370"/>
                  <a:pt x="6977683" y="3007343"/>
                  <a:pt x="6973873" y="3057305"/>
                </a:cubicBezTo>
                <a:cubicBezTo>
                  <a:pt x="6977683" y="3069795"/>
                  <a:pt x="6977683" y="3049811"/>
                  <a:pt x="6977683" y="3038569"/>
                </a:cubicBezTo>
                <a:cubicBezTo>
                  <a:pt x="6977683" y="3048562"/>
                  <a:pt x="6977683" y="3059803"/>
                  <a:pt x="6978953" y="3071044"/>
                </a:cubicBezTo>
                <a:cubicBezTo>
                  <a:pt x="6977683" y="3082286"/>
                  <a:pt x="6975142" y="3081037"/>
                  <a:pt x="6972603" y="3068546"/>
                </a:cubicBezTo>
                <a:lnTo>
                  <a:pt x="6972603" y="3084784"/>
                </a:lnTo>
                <a:lnTo>
                  <a:pt x="6972603" y="3043566"/>
                </a:lnTo>
                <a:cubicBezTo>
                  <a:pt x="6972603" y="3032324"/>
                  <a:pt x="6973873" y="3019834"/>
                  <a:pt x="6973873" y="3004845"/>
                </a:cubicBezTo>
                <a:cubicBezTo>
                  <a:pt x="6972603" y="2978615"/>
                  <a:pt x="6970063" y="2952385"/>
                  <a:pt x="6972603" y="2929902"/>
                </a:cubicBezTo>
                <a:close/>
                <a:moveTo>
                  <a:pt x="6942123" y="8505733"/>
                </a:moveTo>
                <a:cubicBezTo>
                  <a:pt x="6939583" y="8505733"/>
                  <a:pt x="6937042" y="8505733"/>
                  <a:pt x="6935773" y="8504463"/>
                </a:cubicBezTo>
                <a:lnTo>
                  <a:pt x="6978953" y="8504463"/>
                </a:lnTo>
                <a:cubicBezTo>
                  <a:pt x="6978953" y="8413023"/>
                  <a:pt x="6976413" y="8345713"/>
                  <a:pt x="6976413" y="8279673"/>
                </a:cubicBezTo>
                <a:lnTo>
                  <a:pt x="6977683" y="8279673"/>
                </a:lnTo>
                <a:cubicBezTo>
                  <a:pt x="6977683" y="8354604"/>
                  <a:pt x="6978953" y="8429533"/>
                  <a:pt x="6978953" y="8505733"/>
                </a:cubicBezTo>
                <a:lnTo>
                  <a:pt x="6942123" y="8505733"/>
                </a:lnTo>
                <a:close/>
                <a:moveTo>
                  <a:pt x="6976413" y="8266973"/>
                </a:moveTo>
                <a:cubicBezTo>
                  <a:pt x="6976413" y="8266973"/>
                  <a:pt x="6976413" y="8268244"/>
                  <a:pt x="6975142" y="8270783"/>
                </a:cubicBezTo>
                <a:cubicBezTo>
                  <a:pt x="6975142" y="8233954"/>
                  <a:pt x="6973873" y="8214904"/>
                  <a:pt x="6973873" y="8169183"/>
                </a:cubicBezTo>
                <a:cubicBezTo>
                  <a:pt x="6973873" y="8169183"/>
                  <a:pt x="6975142" y="8174263"/>
                  <a:pt x="6975142" y="8180613"/>
                </a:cubicBezTo>
                <a:lnTo>
                  <a:pt x="6975142" y="8225063"/>
                </a:lnTo>
                <a:cubicBezTo>
                  <a:pt x="6976413" y="8239033"/>
                  <a:pt x="6976413" y="8253004"/>
                  <a:pt x="6976413" y="8266973"/>
                </a:cubicBezTo>
                <a:close/>
                <a:moveTo>
                  <a:pt x="6973873" y="8055987"/>
                </a:moveTo>
                <a:cubicBezTo>
                  <a:pt x="6973873" y="8033504"/>
                  <a:pt x="6973873" y="8034753"/>
                  <a:pt x="6975143" y="8033504"/>
                </a:cubicBezTo>
                <a:lnTo>
                  <a:pt x="6975143" y="8102201"/>
                </a:lnTo>
                <a:cubicBezTo>
                  <a:pt x="6975143" y="8087213"/>
                  <a:pt x="6975143" y="8070975"/>
                  <a:pt x="6973873" y="8055987"/>
                </a:cubicBezTo>
                <a:close/>
                <a:moveTo>
                  <a:pt x="6978953" y="3804234"/>
                </a:moveTo>
                <a:cubicBezTo>
                  <a:pt x="6978953" y="3799238"/>
                  <a:pt x="6977683" y="3795491"/>
                  <a:pt x="6977683" y="3790495"/>
                </a:cubicBezTo>
                <a:cubicBezTo>
                  <a:pt x="6977683" y="3786748"/>
                  <a:pt x="6978953" y="3784250"/>
                  <a:pt x="6978953" y="3781752"/>
                </a:cubicBezTo>
                <a:lnTo>
                  <a:pt x="6978953" y="3804234"/>
                </a:lnTo>
                <a:close/>
                <a:moveTo>
                  <a:pt x="6978953" y="3640609"/>
                </a:moveTo>
                <a:lnTo>
                  <a:pt x="6978953" y="3630617"/>
                </a:lnTo>
                <a:lnTo>
                  <a:pt x="6978953" y="3640609"/>
                </a:lnTo>
                <a:close/>
                <a:moveTo>
                  <a:pt x="6975143" y="3554425"/>
                </a:moveTo>
                <a:cubicBezTo>
                  <a:pt x="6971333" y="3535690"/>
                  <a:pt x="6975143" y="3491973"/>
                  <a:pt x="6976413" y="3478233"/>
                </a:cubicBezTo>
                <a:cubicBezTo>
                  <a:pt x="6981493" y="3503214"/>
                  <a:pt x="6975143" y="3521950"/>
                  <a:pt x="6975143" y="3554425"/>
                </a:cubicBezTo>
                <a:close/>
                <a:moveTo>
                  <a:pt x="6978953" y="3419528"/>
                </a:moveTo>
                <a:cubicBezTo>
                  <a:pt x="6978953" y="3413283"/>
                  <a:pt x="6977683" y="3408287"/>
                  <a:pt x="6977683" y="3402041"/>
                </a:cubicBezTo>
                <a:cubicBezTo>
                  <a:pt x="6976413" y="3389551"/>
                  <a:pt x="6972603" y="3393298"/>
                  <a:pt x="6970063" y="3387053"/>
                </a:cubicBezTo>
                <a:lnTo>
                  <a:pt x="6970063" y="3375812"/>
                </a:lnTo>
                <a:cubicBezTo>
                  <a:pt x="6971333" y="3333344"/>
                  <a:pt x="6972603" y="3283382"/>
                  <a:pt x="6975143" y="3250907"/>
                </a:cubicBezTo>
                <a:cubicBezTo>
                  <a:pt x="6972603" y="3218432"/>
                  <a:pt x="6975143" y="3178462"/>
                  <a:pt x="6975143" y="3143489"/>
                </a:cubicBezTo>
                <a:cubicBezTo>
                  <a:pt x="6975143" y="3133497"/>
                  <a:pt x="6975143" y="3124753"/>
                  <a:pt x="6973873" y="3116010"/>
                </a:cubicBezTo>
                <a:cubicBezTo>
                  <a:pt x="6975143" y="3108516"/>
                  <a:pt x="6977683" y="3097274"/>
                  <a:pt x="6978953" y="3089780"/>
                </a:cubicBezTo>
                <a:lnTo>
                  <a:pt x="6978953" y="3163474"/>
                </a:lnTo>
                <a:cubicBezTo>
                  <a:pt x="6975143" y="3173466"/>
                  <a:pt x="6977683" y="3240915"/>
                  <a:pt x="6977683" y="3298371"/>
                </a:cubicBezTo>
                <a:cubicBezTo>
                  <a:pt x="6978953" y="3323352"/>
                  <a:pt x="6978953" y="3283382"/>
                  <a:pt x="6980223" y="3308363"/>
                </a:cubicBezTo>
                <a:cubicBezTo>
                  <a:pt x="6978953" y="3344585"/>
                  <a:pt x="6978953" y="3382057"/>
                  <a:pt x="6978953" y="3419528"/>
                </a:cubicBezTo>
                <a:close/>
                <a:moveTo>
                  <a:pt x="6978953" y="8656863"/>
                </a:moveTo>
                <a:cubicBezTo>
                  <a:pt x="7001813" y="8654323"/>
                  <a:pt x="7085633" y="8655594"/>
                  <a:pt x="7127543" y="8655594"/>
                </a:cubicBezTo>
                <a:cubicBezTo>
                  <a:pt x="7127543" y="8640354"/>
                  <a:pt x="7126273" y="8630194"/>
                  <a:pt x="7126273" y="8630194"/>
                </a:cubicBezTo>
                <a:lnTo>
                  <a:pt x="7126273" y="8560344"/>
                </a:lnTo>
                <a:cubicBezTo>
                  <a:pt x="7126273" y="8589554"/>
                  <a:pt x="7128813" y="8622573"/>
                  <a:pt x="7128813" y="8543834"/>
                </a:cubicBezTo>
                <a:cubicBezTo>
                  <a:pt x="7128813" y="8573044"/>
                  <a:pt x="7130083" y="8613684"/>
                  <a:pt x="7130083" y="8658134"/>
                </a:cubicBezTo>
                <a:cubicBezTo>
                  <a:pt x="7080553" y="8656863"/>
                  <a:pt x="7027213" y="8656863"/>
                  <a:pt x="6978953" y="8656863"/>
                </a:cubicBezTo>
                <a:close/>
                <a:moveTo>
                  <a:pt x="7128813" y="8402863"/>
                </a:moveTo>
                <a:cubicBezTo>
                  <a:pt x="7127543" y="8410484"/>
                  <a:pt x="7128813" y="8322854"/>
                  <a:pt x="7126273" y="8350794"/>
                </a:cubicBezTo>
                <a:cubicBezTo>
                  <a:pt x="7126273" y="8336823"/>
                  <a:pt x="7126273" y="8320313"/>
                  <a:pt x="7127543" y="8301263"/>
                </a:cubicBezTo>
                <a:cubicBezTo>
                  <a:pt x="7127543" y="8286023"/>
                  <a:pt x="7127543" y="8269513"/>
                  <a:pt x="7128813" y="8253004"/>
                </a:cubicBezTo>
                <a:lnTo>
                  <a:pt x="7128813" y="8402863"/>
                </a:lnTo>
                <a:close/>
                <a:moveTo>
                  <a:pt x="7132623" y="8259354"/>
                </a:moveTo>
                <a:lnTo>
                  <a:pt x="7132623" y="8345713"/>
                </a:lnTo>
                <a:cubicBezTo>
                  <a:pt x="7131353" y="8326663"/>
                  <a:pt x="7131353" y="8302534"/>
                  <a:pt x="7131353" y="8273323"/>
                </a:cubicBezTo>
                <a:lnTo>
                  <a:pt x="7131353" y="8206013"/>
                </a:lnTo>
                <a:cubicBezTo>
                  <a:pt x="7132623" y="8212363"/>
                  <a:pt x="7132623" y="8235224"/>
                  <a:pt x="7132623" y="8259354"/>
                </a:cubicBezTo>
                <a:close/>
                <a:moveTo>
                  <a:pt x="7131353" y="8597173"/>
                </a:moveTo>
                <a:cubicBezTo>
                  <a:pt x="7132623" y="8536213"/>
                  <a:pt x="7131353" y="8440963"/>
                  <a:pt x="7131353" y="8367304"/>
                </a:cubicBezTo>
                <a:cubicBezTo>
                  <a:pt x="7131353" y="8402863"/>
                  <a:pt x="7135163" y="8556534"/>
                  <a:pt x="7131353" y="8597173"/>
                </a:cubicBezTo>
                <a:close/>
              </a:path>
            </a:pathLst>
          </a:custGeom>
          <a:solidFill>
            <a:srgbClr val="1891C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9d609f5d57_0_12"/>
          <p:cNvSpPr txBox="1"/>
          <p:nvPr>
            <p:ph idx="4294967295" type="ctrTitle"/>
          </p:nvPr>
        </p:nvSpPr>
        <p:spPr>
          <a:xfrm>
            <a:off x="720000" y="1067075"/>
            <a:ext cx="81390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629"/>
              <a:buNone/>
            </a:pPr>
            <a:r>
              <a:rPr b="1" lang="en" sz="2650">
                <a:latin typeface="Roboto"/>
                <a:ea typeface="Roboto"/>
                <a:cs typeface="Roboto"/>
                <a:sym typeface="Roboto"/>
              </a:rPr>
              <a:t>Victoria Elizaryan </a:t>
            </a:r>
            <a:endParaRPr b="1" sz="2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3333"/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Senior Test Automation Engineer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05128"/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05128"/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7778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Github link to project: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" sz="15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</a:t>
            </a:r>
            <a:r>
              <a:rPr lang="en" sz="15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ViaMay</a:t>
            </a:r>
            <a:r>
              <a:rPr lang="en" sz="15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/firstStep</a:t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" name="Google Shape;430;g29d609f5d57_0_12"/>
          <p:cNvSpPr txBox="1"/>
          <p:nvPr/>
        </p:nvSpPr>
        <p:spPr>
          <a:xfrm>
            <a:off x="720000" y="353125"/>
            <a:ext cx="797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Thank you for your attention : )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5" y="828025"/>
            <a:ext cx="4454851" cy="376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98"/>
          <p:cNvSpPr txBox="1"/>
          <p:nvPr/>
        </p:nvSpPr>
        <p:spPr>
          <a:xfrm>
            <a:off x="5560300" y="353125"/>
            <a:ext cx="3132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1. Web Application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98"/>
          <p:cNvSpPr txBox="1"/>
          <p:nvPr/>
        </p:nvSpPr>
        <p:spPr>
          <a:xfrm>
            <a:off x="5498525" y="993225"/>
            <a:ext cx="34110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Enter some text to the search field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Click on the search button or link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Check some text on the page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9"/>
          <p:cNvSpPr txBox="1"/>
          <p:nvPr>
            <p:ph idx="4294967295" type="ctrTitle"/>
          </p:nvPr>
        </p:nvSpPr>
        <p:spPr>
          <a:xfrm>
            <a:off x="2298725" y="871925"/>
            <a:ext cx="6394200" cy="23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b="0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Our web application gives us the HTML code -&gt;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b="0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Our web browser takes this code and gives us the DOM Elements -&gt;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b="0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DOM is the document object model that the browser creates based on the HTML code -&gt;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b="0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 use the DOM Elements to select a </a:t>
            </a:r>
            <a:r>
              <a:rPr b="1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specific object</a:t>
            </a:r>
            <a:r>
              <a:rPr b="0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on this page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b="0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DOM Elements are: buttons, input fields, text, pictures and many others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b="0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whole web page is rendered as objects of DOM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99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2. DOM elements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4" name="Google Shape;20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600" y="871925"/>
            <a:ext cx="1871648" cy="401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0"/>
          <p:cNvSpPr txBox="1"/>
          <p:nvPr/>
        </p:nvSpPr>
        <p:spPr>
          <a:xfrm>
            <a:off x="5509975" y="-79700"/>
            <a:ext cx="3132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2. DOM elements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" name="Google Shape;210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3750" y="967325"/>
            <a:ext cx="2962849" cy="27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925" y="832300"/>
            <a:ext cx="5324376" cy="284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1"/>
          <p:cNvSpPr txBox="1"/>
          <p:nvPr/>
        </p:nvSpPr>
        <p:spPr>
          <a:xfrm>
            <a:off x="5560300" y="353125"/>
            <a:ext cx="3132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2. DOM elements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7" name="Google Shape;217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00" y="828025"/>
            <a:ext cx="6525274" cy="34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2"/>
          <p:cNvSpPr txBox="1"/>
          <p:nvPr/>
        </p:nvSpPr>
        <p:spPr>
          <a:xfrm>
            <a:off x="5560300" y="353125"/>
            <a:ext cx="3132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2. DOM elements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" name="Google Shape;223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6249" y="828025"/>
            <a:ext cx="2014126" cy="22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800" y="828025"/>
            <a:ext cx="6531452" cy="3466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3"/>
          <p:cNvSpPr txBox="1"/>
          <p:nvPr/>
        </p:nvSpPr>
        <p:spPr>
          <a:xfrm>
            <a:off x="5560300" y="353125"/>
            <a:ext cx="3132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2. DOM elements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6249" y="828025"/>
            <a:ext cx="2014126" cy="22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03"/>
          <p:cNvSpPr txBox="1"/>
          <p:nvPr/>
        </p:nvSpPr>
        <p:spPr>
          <a:xfrm>
            <a:off x="372475" y="828025"/>
            <a:ext cx="5433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locator is a way to identify a web element. 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way have we differentiate one object from another.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103"/>
          <p:cNvSpPr txBox="1"/>
          <p:nvPr/>
        </p:nvSpPr>
        <p:spPr>
          <a:xfrm>
            <a:off x="372475" y="2624950"/>
            <a:ext cx="5862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383E42"/>
                </a:solidFill>
                <a:latin typeface="Calibri"/>
                <a:ea typeface="Calibri"/>
                <a:cs typeface="Calibri"/>
                <a:sym typeface="Calibri"/>
              </a:rPr>
              <a:t>How to select locators?</a:t>
            </a:r>
            <a:endParaRPr b="1" i="0" sz="1400" u="none" cap="none" strike="noStrike">
              <a:solidFill>
                <a:srgbClr val="383E4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383E4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rgbClr val="383E42"/>
                </a:solidFill>
                <a:latin typeface="Calibri"/>
                <a:ea typeface="Calibri"/>
                <a:cs typeface="Calibri"/>
                <a:sym typeface="Calibri"/>
              </a:rPr>
              <a:t>Check out this article on Habr </a:t>
            </a:r>
            <a:r>
              <a:rPr b="0" i="0" lang="en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https://habr.com/ru/company/skyeng/blog/588282/</a:t>
            </a:r>
            <a:r>
              <a:rPr b="0" i="0" lang="en" sz="1400" u="none" cap="none" strike="noStrike">
                <a:solidFill>
                  <a:srgbClr val="383E42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b="0" i="0" sz="1400" u="none" cap="none" strike="noStrike">
              <a:solidFill>
                <a:srgbClr val="383E4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rgbClr val="383E42"/>
                </a:solidFill>
                <a:latin typeface="Calibri"/>
                <a:ea typeface="Calibri"/>
                <a:cs typeface="Calibri"/>
                <a:sym typeface="Calibri"/>
              </a:rPr>
              <a:t>Practice here </a:t>
            </a:r>
            <a:r>
              <a:rPr b="0" i="0" lang="en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https://flukeout.github.io/</a:t>
            </a:r>
            <a:r>
              <a:rPr b="0" i="0" lang="en" sz="1400" u="none" cap="none" strike="noStrike">
                <a:solidFill>
                  <a:srgbClr val="383E42"/>
                </a:solidFill>
                <a:latin typeface="Calibri"/>
                <a:ea typeface="Calibri"/>
                <a:cs typeface="Calibri"/>
                <a:sym typeface="Calibri"/>
              </a:rPr>
              <a:t>  and </a:t>
            </a:r>
            <a:r>
              <a:rPr b="0" i="0" lang="en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https://topswagcode.com/xpath/</a:t>
            </a:r>
            <a:r>
              <a:rPr b="0" i="0" lang="en" sz="1400" u="none" cap="none" strike="noStrike">
                <a:solidFill>
                  <a:srgbClr val="383E4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383E4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